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4"/>
  </p:sldMasterIdLst>
  <p:notesMasterIdLst>
    <p:notesMasterId r:id="rId51"/>
  </p:notesMasterIdLst>
  <p:handoutMasterIdLst>
    <p:handoutMasterId r:id="rId52"/>
  </p:handoutMasterIdLst>
  <p:sldIdLst>
    <p:sldId id="256" r:id="rId5"/>
    <p:sldId id="257" r:id="rId6"/>
    <p:sldId id="259" r:id="rId7"/>
    <p:sldId id="258" r:id="rId8"/>
    <p:sldId id="261" r:id="rId9"/>
    <p:sldId id="262" r:id="rId10"/>
    <p:sldId id="339" r:id="rId11"/>
    <p:sldId id="340" r:id="rId12"/>
    <p:sldId id="341" r:id="rId13"/>
    <p:sldId id="329" r:id="rId14"/>
    <p:sldId id="342" r:id="rId15"/>
    <p:sldId id="330" r:id="rId16"/>
    <p:sldId id="343" r:id="rId17"/>
    <p:sldId id="336" r:id="rId18"/>
    <p:sldId id="337" r:id="rId19"/>
    <p:sldId id="334" r:id="rId20"/>
    <p:sldId id="300" r:id="rId21"/>
    <p:sldId id="309" r:id="rId22"/>
    <p:sldId id="308" r:id="rId23"/>
    <p:sldId id="307" r:id="rId24"/>
    <p:sldId id="332" r:id="rId25"/>
    <p:sldId id="305" r:id="rId26"/>
    <p:sldId id="304" r:id="rId27"/>
    <p:sldId id="303" r:id="rId28"/>
    <p:sldId id="302" r:id="rId29"/>
    <p:sldId id="301" r:id="rId30"/>
    <p:sldId id="310" r:id="rId31"/>
    <p:sldId id="311" r:id="rId32"/>
    <p:sldId id="312" r:id="rId33"/>
    <p:sldId id="322" r:id="rId34"/>
    <p:sldId id="313" r:id="rId35"/>
    <p:sldId id="325" r:id="rId36"/>
    <p:sldId id="327" r:id="rId37"/>
    <p:sldId id="344" r:id="rId38"/>
    <p:sldId id="333" r:id="rId39"/>
    <p:sldId id="346" r:id="rId40"/>
    <p:sldId id="347" r:id="rId41"/>
    <p:sldId id="348" r:id="rId42"/>
    <p:sldId id="349" r:id="rId43"/>
    <p:sldId id="315" r:id="rId44"/>
    <p:sldId id="350" r:id="rId45"/>
    <p:sldId id="345" r:id="rId46"/>
    <p:sldId id="328" r:id="rId47"/>
    <p:sldId id="318" r:id="rId48"/>
    <p:sldId id="281" r:id="rId49"/>
    <p:sldId id="279" r:id="rId50"/>
  </p:sldIdLst>
  <p:sldSz cx="9144000" cy="5143500" type="screen16x9"/>
  <p:notesSz cx="6858000" cy="9144000"/>
  <p:embeddedFontLst>
    <p:embeddedFont>
      <p:font typeface="Cambria Math" panose="02040503050406030204" pitchFamily="18" charset="0"/>
      <p:regular r:id="rId53"/>
    </p:embeddedFont>
    <p:embeddedFont>
      <p:font typeface="Montserrat" panose="00000500000000000000" pitchFamily="2" charset="0"/>
      <p:regular r:id="rId54"/>
      <p:bold r:id="rId55"/>
      <p:italic r:id="rId56"/>
      <p:boldItalic r:id="rId57"/>
    </p:embeddedFont>
    <p:embeddedFont>
      <p:font typeface="Montserrat Light" panose="00000400000000000000" pitchFamily="2" charset="0"/>
      <p:regular r:id="rId58"/>
      <p:bold r:id="rId59"/>
      <p:italic r:id="rId60"/>
      <p:boldItalic r:id="rId61"/>
    </p:embeddedFont>
    <p:embeddedFont>
      <p:font typeface="Passion One" panose="02020500000000000000" charset="0"/>
      <p:regular r:id="rId62"/>
      <p:bold r:id="rId63"/>
    </p:embeddedFont>
    <p:embeddedFont>
      <p:font typeface="Titillium Web SemiBold" panose="020B0604020202020204"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A33ED"/>
    <a:srgbClr val="0817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76CC15-25E7-41AE-8BBA-24CAF2B6385B}">
  <a:tblStyle styleId="{E976CC15-25E7-41AE-8BBA-24CAF2B638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60"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1.fntdata"/><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5" Type="http://schemas.openxmlformats.org/officeDocument/2006/relationships/slide" Target="slides/slide1.xml"/><Relationship Id="rId61" Type="http://schemas.openxmlformats.org/officeDocument/2006/relationships/font" Target="fonts/font9.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5.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openxmlformats.org/officeDocument/2006/relationships/font" Target="fonts/font8.fntdata"/><Relationship Id="rId65"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75CBA607-8DB2-5D10-0ED3-6789D9D1C8B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HK" altLang="en-US"/>
          </a:p>
        </p:txBody>
      </p:sp>
      <p:sp>
        <p:nvSpPr>
          <p:cNvPr id="3" name="日期版面配置區 2">
            <a:extLst>
              <a:ext uri="{FF2B5EF4-FFF2-40B4-BE49-F238E27FC236}">
                <a16:creationId xmlns:a16="http://schemas.microsoft.com/office/drawing/2014/main" id="{1FEDB1E3-18E9-13AD-9E25-793998EBED9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C77E80-1ACC-4D10-9F18-C9368657D7AD}" type="datetimeFigureOut">
              <a:rPr lang="zh-HK" altLang="en-US" smtClean="0"/>
              <a:t>30/3/2023</a:t>
            </a:fld>
            <a:endParaRPr lang="zh-HK" altLang="en-US"/>
          </a:p>
        </p:txBody>
      </p:sp>
      <p:sp>
        <p:nvSpPr>
          <p:cNvPr id="4" name="頁尾版面配置區 3">
            <a:extLst>
              <a:ext uri="{FF2B5EF4-FFF2-40B4-BE49-F238E27FC236}">
                <a16:creationId xmlns:a16="http://schemas.microsoft.com/office/drawing/2014/main" id="{C71797B2-8696-E49A-F83D-2B00FB50B3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HK" altLang="en-US"/>
          </a:p>
        </p:txBody>
      </p:sp>
      <p:sp>
        <p:nvSpPr>
          <p:cNvPr id="5" name="投影片編號版面配置區 4">
            <a:extLst>
              <a:ext uri="{FF2B5EF4-FFF2-40B4-BE49-F238E27FC236}">
                <a16:creationId xmlns:a16="http://schemas.microsoft.com/office/drawing/2014/main" id="{9BC641A8-5CA0-97D7-8115-31A8F4AE84A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8093D3-1165-49BA-9030-DC8BD0237931}" type="slidenum">
              <a:rPr lang="zh-HK" altLang="en-US" smtClean="0"/>
              <a:t>‹#›</a:t>
            </a:fld>
            <a:endParaRPr lang="zh-HK" altLang="en-US"/>
          </a:p>
        </p:txBody>
      </p:sp>
    </p:spTree>
    <p:extLst>
      <p:ext uri="{BB962C8B-B14F-4D97-AF65-F5344CB8AC3E}">
        <p14:creationId xmlns:p14="http://schemas.microsoft.com/office/powerpoint/2010/main" val="11234885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 Good afternoon Mr. Liu. Thank you for choosing Group 1 company to do the data analysis of pizza restaurants in the United States. Our team is in charge of your request and our members are Connie, Helen, Chloe, George, Ivy and Me, Sam.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(P10) Thank you, George, for explaining how we prepare for the data. In the following, we will show data visualization to understand complex data analytics.</a:t>
            </a:r>
            <a:endParaRPr dirty="0"/>
          </a:p>
        </p:txBody>
      </p:sp>
    </p:spTree>
    <p:extLst>
      <p:ext uri="{BB962C8B-B14F-4D97-AF65-F5344CB8AC3E}">
        <p14:creationId xmlns:p14="http://schemas.microsoft.com/office/powerpoint/2010/main" val="32428513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(P11) First, let’s see the correlation between prices and GDP. As you can see, the maximum price positively correlates with the average price within the other two variables. At the same time, the minimum price has the second-highest positive correlation with the average price. However, GDP has the lowest correlation with the other three variables.</a:t>
            </a:r>
            <a:endParaRPr dirty="0"/>
          </a:p>
        </p:txBody>
      </p:sp>
    </p:spTree>
    <p:extLst>
      <p:ext uri="{BB962C8B-B14F-4D97-AF65-F5344CB8AC3E}">
        <p14:creationId xmlns:p14="http://schemas.microsoft.com/office/powerpoint/2010/main" val="3999159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5"/>
        <p:cNvGrpSpPr/>
        <p:nvPr/>
      </p:nvGrpSpPr>
      <p:grpSpPr>
        <a:xfrm>
          <a:off x="0" y="0"/>
          <a:ext cx="0" cy="0"/>
          <a:chOff x="0" y="0"/>
          <a:chExt cx="0" cy="0"/>
        </a:xfrm>
      </p:grpSpPr>
      <p:sp>
        <p:nvSpPr>
          <p:cNvPr id="2926" name="Google Shape;2926;g9fe828fb2f_0_3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7" name="Google Shape;2927;g9fe828fb2f_0_3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(P12) Then, our data visualization is divided into four parts: we want to know the most popular restaurant brand, pizza type, the most prevalent average price for pizza, and the state and location of the pizza restaurants.</a:t>
            </a:r>
            <a:endParaRPr dirty="0"/>
          </a:p>
        </p:txBody>
      </p:sp>
    </p:spTree>
    <p:extLst>
      <p:ext uri="{BB962C8B-B14F-4D97-AF65-F5344CB8AC3E}">
        <p14:creationId xmlns:p14="http://schemas.microsoft.com/office/powerpoint/2010/main" val="3341496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altLang="zh-HK" sz="1800" b="0" i="0" u="none" strike="noStrike" dirty="0">
                <a:solidFill>
                  <a:srgbClr val="000000"/>
                </a:solidFill>
                <a:effectLst/>
                <a:latin typeface="Arial" panose="020B0604020202020204" pitchFamily="34" charset="0"/>
              </a:rPr>
              <a:t>(P13) First, let's see the top 10 pizza restaurant brands in the US. From the table and the word cloud, we can see that the most popular pizza restaurant brand is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Sicilia's Pizzeria, which has a total of 64 restaurants. So, if we are planning to join a chain, this pizza restaurant is a good choice.</a:t>
            </a:r>
            <a:endParaRPr lang="en-US" altLang="zh-HK" b="0" dirty="0">
              <a:effectLst/>
            </a:endParaRPr>
          </a:p>
          <a:p>
            <a:pPr rtl="0">
              <a:spcBef>
                <a:spcPts val="0"/>
              </a:spcBef>
              <a:spcAft>
                <a:spcPts val="0"/>
              </a:spcAft>
            </a:pPr>
            <a:br>
              <a:rPr lang="en-US" altLang="zh-HK" b="0" dirty="0">
                <a:effectLst/>
              </a:rPr>
            </a:br>
            <a:r>
              <a:rPr lang="en-US" altLang="zh-HK" sz="1800" b="0" i="0" u="none" strike="noStrike" dirty="0">
                <a:solidFill>
                  <a:srgbClr val="000000"/>
                </a:solidFill>
                <a:effectLst/>
                <a:latin typeface="Arial" panose="020B0604020202020204" pitchFamily="34" charset="0"/>
              </a:rPr>
              <a:t>After showing the pizza restaurant brand, then we want to know which is the most popular pizza that those restaurants are selling.</a:t>
            </a:r>
            <a:endParaRPr lang="en-US" altLang="zh-HK" b="0" dirty="0">
              <a:effectLst/>
            </a:endParaRPr>
          </a:p>
        </p:txBody>
      </p:sp>
    </p:spTree>
    <p:extLst>
      <p:ext uri="{BB962C8B-B14F-4D97-AF65-F5344CB8AC3E}">
        <p14:creationId xmlns:p14="http://schemas.microsoft.com/office/powerpoint/2010/main" val="18039763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(P14) This table and the word-cloud show that the most popular pizza type is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cheese pizza, which has 130 counts, then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white pizza and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Margherita pizza. Hence, we can consider these pizza types in our menus for our setup.</a:t>
            </a:r>
            <a:endParaRPr dirty="0"/>
          </a:p>
        </p:txBody>
      </p:sp>
    </p:spTree>
    <p:extLst>
      <p:ext uri="{BB962C8B-B14F-4D97-AF65-F5344CB8AC3E}">
        <p14:creationId xmlns:p14="http://schemas.microsoft.com/office/powerpoint/2010/main" val="2208182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(P15) Then, we would like to know about the average prices of pizzas. From the map and the table, we can find that the highest average price of pizza is 15.24 US dollars, which is from Utah, followed by Nevada and New York, which are about 13 US dollars. Also, by our glance at the map on the right-hand side, we can find that most average prices of pizzas are laid between 10 to 13.</a:t>
            </a:r>
          </a:p>
          <a:p>
            <a:pPr marL="0" lvl="0" indent="0" algn="l" rtl="0">
              <a:spcBef>
                <a:spcPts val="0"/>
              </a:spcBef>
              <a:spcAft>
                <a:spcPts val="0"/>
              </a:spcAft>
              <a:buNone/>
            </a:pPr>
            <a:endParaRPr lang="en-US" sz="1800" b="0" i="0" u="none" strike="noStrike" dirty="0">
              <a:solidFill>
                <a:srgbClr val="000000"/>
              </a:solidFill>
              <a:effectLst/>
              <a:latin typeface="Arial" panose="020B0604020202020204" pitchFamily="34" charset="0"/>
            </a:endParaRPr>
          </a:p>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Last, after we have brief ideas about the pizza brands, menu and the prices of pizza, then we may want to know where our pizza restaurant should be set up.</a:t>
            </a:r>
            <a:endParaRPr dirty="0"/>
          </a:p>
        </p:txBody>
      </p:sp>
    </p:spTree>
    <p:extLst>
      <p:ext uri="{BB962C8B-B14F-4D97-AF65-F5344CB8AC3E}">
        <p14:creationId xmlns:p14="http://schemas.microsoft.com/office/powerpoint/2010/main" val="504928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altLang="zh-HK" sz="1800" b="0" i="0" u="none" strike="noStrike" dirty="0">
                <a:solidFill>
                  <a:srgbClr val="000000"/>
                </a:solidFill>
                <a:effectLst/>
                <a:latin typeface="Arial" panose="020B0604020202020204" pitchFamily="34" charset="0"/>
              </a:rPr>
              <a:t>(P16) From the US map on the right hand side, we can see that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New York and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California have the highest number of pizza restaurants. Then, from the graph shown on the left, we can see the top three states in amount of pizza restaurants are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New York , which has a total of 358 pizza restaurants, which is a huge number compared with most of the other states, then followed by California and Pennsylvania. </a:t>
            </a:r>
            <a:endParaRPr lang="en-US" altLang="zh-HK" b="0" dirty="0">
              <a:effectLst/>
            </a:endParaRPr>
          </a:p>
          <a:p>
            <a:pPr rtl="0">
              <a:spcBef>
                <a:spcPts val="0"/>
              </a:spcBef>
              <a:spcAft>
                <a:spcPts val="0"/>
              </a:spcAft>
            </a:pPr>
            <a:br>
              <a:rPr lang="en-US" altLang="zh-HK" b="0" dirty="0">
                <a:effectLst/>
              </a:rPr>
            </a:br>
            <a:r>
              <a:rPr lang="en-US" altLang="zh-HK" sz="1800" b="0" i="0" u="none" strike="noStrike" dirty="0">
                <a:solidFill>
                  <a:srgbClr val="000000"/>
                </a:solidFill>
                <a:effectLst/>
                <a:latin typeface="Arial" panose="020B0604020202020204" pitchFamily="34" charset="0"/>
              </a:rPr>
              <a:t>And this is the end of the data visualization. However, these results are just a rough idea for our set up. For more detailed analysis, let our other teammate explain to you. So now, I will pass to Chloe for the regression analysis.</a:t>
            </a:r>
            <a:endParaRPr lang="en-US" altLang="zh-HK" b="0" dirty="0">
              <a:effectLst/>
            </a:endParaRPr>
          </a:p>
          <a:p>
            <a:br>
              <a:rPr lang="en-US" altLang="zh-HK" dirty="0"/>
            </a:br>
            <a:endParaRPr dirty="0"/>
          </a:p>
        </p:txBody>
      </p:sp>
    </p:spTree>
    <p:extLst>
      <p:ext uri="{BB962C8B-B14F-4D97-AF65-F5344CB8AC3E}">
        <p14:creationId xmlns:p14="http://schemas.microsoft.com/office/powerpoint/2010/main" val="897390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(P17) Thanks Ivy. So, as investors, we are very interested in determining what factors affect the profit. In other words, our ultimate target is indeed, to figure out how to make more money. So, in this part, we build a linear regression model to analyze our data.</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9fe828fb2f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9fe828fb2f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rtl="0">
              <a:spcBef>
                <a:spcPts val="0"/>
              </a:spcBef>
              <a:spcAft>
                <a:spcPts val="0"/>
              </a:spcAft>
            </a:pPr>
            <a:r>
              <a:rPr lang="en-US" altLang="zh-HK" sz="1800" b="0" i="0" u="none" strike="noStrike" dirty="0">
                <a:solidFill>
                  <a:srgbClr val="000000"/>
                </a:solidFill>
                <a:effectLst/>
                <a:latin typeface="Arial" panose="020B0604020202020204" pitchFamily="34" charset="0"/>
              </a:rPr>
              <a:t>(P18) Firstly, let me give you a brief introduction to this model.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Linear regression is the most common regression model, which attempts to model the relationship between two variables by fitting a linear equation to observed data. </a:t>
            </a:r>
            <a:endParaRPr lang="en-US" altLang="zh-HK" b="0" dirty="0">
              <a:effectLst/>
            </a:endParaRPr>
          </a:p>
          <a:p>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In our analysis, we built linear regression models aiming to find out which factors can bring more profits for investors.</a:t>
            </a:r>
            <a:endParaRPr dirty="0"/>
          </a:p>
        </p:txBody>
      </p:sp>
    </p:spTree>
    <p:extLst>
      <p:ext uri="{BB962C8B-B14F-4D97-AF65-F5344CB8AC3E}">
        <p14:creationId xmlns:p14="http://schemas.microsoft.com/office/powerpoint/2010/main" val="39595208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9fe828fb2f_0_2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9fe828fb2f_0_2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(P19) According to Steve Hansen, there is a very tight correlation between corporate profits and economic growth. So in our analysis, we utilize the 2016 US Real GDP by the state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to approximate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the profit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made by pizza res.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9fe3a2f5c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9fe3a2f5c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 According to your request, you want to operate a pizza restaurant, so we have collected some data and found out that there are over 1,700 pizza restaurants operating this year.</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3"/>
        <p:cNvGrpSpPr/>
        <p:nvPr/>
      </p:nvGrpSpPr>
      <p:grpSpPr>
        <a:xfrm>
          <a:off x="0" y="0"/>
          <a:ext cx="0" cy="0"/>
          <a:chOff x="0" y="0"/>
          <a:chExt cx="0" cy="0"/>
        </a:xfrm>
      </p:grpSpPr>
      <p:sp>
        <p:nvSpPr>
          <p:cNvPr id="2314" name="Google Shape;2314;g9fe828fb2f_0_2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5" name="Google Shape;2315;g9fe828fb2f_0_2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(P20) Based on the data we collected, our analysis chose four factors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which are.</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The popularity of res. Location,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the price of the pizza,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the variety of pizza flavors, and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the popularity of a certain flavor.</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(P21) In the beginning, we used R programming to virtualize the relationships between these four factors and GDP. As we can see from the scatter plots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there is a positive linear relationship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between GDP and the popularity of res. Location.</a:t>
            </a:r>
            <a:endParaRPr dirty="0"/>
          </a:p>
        </p:txBody>
      </p:sp>
    </p:spTree>
    <p:extLst>
      <p:ext uri="{BB962C8B-B14F-4D97-AF65-F5344CB8AC3E}">
        <p14:creationId xmlns:p14="http://schemas.microsoft.com/office/powerpoint/2010/main" val="2618293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altLang="zh-HK" sz="1800" b="0" i="0" u="none" strike="noStrike" dirty="0">
                <a:solidFill>
                  <a:srgbClr val="000000"/>
                </a:solidFill>
                <a:effectLst/>
                <a:latin typeface="Arial" panose="020B0604020202020204" pitchFamily="34" charset="0"/>
              </a:rPr>
              <a:t>(P22) Digging into more details, we first fit data into model 1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The summary result shows that there is a relatively larger p-value of pizza count, which represents that there is a less obvious linear relationship between the popularity of a certain flavor and GDP.</a:t>
            </a:r>
            <a:endParaRPr lang="en-US" altLang="zh-HK" b="0" dirty="0">
              <a:effectLst/>
            </a:endParaRPr>
          </a:p>
          <a:p>
            <a:r>
              <a:rPr lang="en-US" altLang="zh-HK" sz="1800" b="0" i="0" u="none" strike="noStrike" dirty="0">
                <a:solidFill>
                  <a:srgbClr val="000000"/>
                </a:solidFill>
                <a:effectLst/>
                <a:latin typeface="Arial" panose="020B0604020202020204" pitchFamily="34" charset="0"/>
              </a:rPr>
              <a:t>So we make some adjustments to the model: we take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log transformation on the data and drop the pizza count variable.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We can see that the R-squared value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is larger than the previous one, which means it is a better-fitting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model! </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3"/>
        <p:cNvGrpSpPr/>
        <p:nvPr/>
      </p:nvGrpSpPr>
      <p:grpSpPr>
        <a:xfrm>
          <a:off x="0" y="0"/>
          <a:ext cx="0" cy="0"/>
          <a:chOff x="0" y="0"/>
          <a:chExt cx="0" cy="0"/>
        </a:xfrm>
      </p:grpSpPr>
      <p:sp>
        <p:nvSpPr>
          <p:cNvPr id="2314" name="Google Shape;2314;g9fe828fb2f_0_2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5" name="Google Shape;2315;g9fe828fb2f_0_2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Let's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drop this variable. And Move to the model examination part.</a:t>
            </a:r>
            <a:endParaRPr dirty="0"/>
          </a:p>
        </p:txBody>
      </p:sp>
    </p:spTree>
    <p:extLst>
      <p:ext uri="{BB962C8B-B14F-4D97-AF65-F5344CB8AC3E}">
        <p14:creationId xmlns:p14="http://schemas.microsoft.com/office/powerpoint/2010/main" val="21677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8"/>
        <p:cNvGrpSpPr/>
        <p:nvPr/>
      </p:nvGrpSpPr>
      <p:grpSpPr>
        <a:xfrm>
          <a:off x="0" y="0"/>
          <a:ext cx="0" cy="0"/>
          <a:chOff x="0" y="0"/>
          <a:chExt cx="0" cy="0"/>
        </a:xfrm>
      </p:grpSpPr>
      <p:sp>
        <p:nvSpPr>
          <p:cNvPr id="2639" name="Google Shape;2639;g9fe828fb2f_0_3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0" name="Google Shape;2640;g9fe828fb2f_0_3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(p24) As explained by Chloe, we dropped the variable pizza count as it has a large p-value. Due to the programming design of R, that p-value is actually testing whether we should include the factor when other factors are included. So, we also need to examine our model by AIC and BIC to check the significance of remaining factors. The criteria of AIC and BIC is to choose the model with the smallest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AIC and BIC.</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8"/>
        <p:cNvGrpSpPr/>
        <p:nvPr/>
      </p:nvGrpSpPr>
      <p:grpSpPr>
        <a:xfrm>
          <a:off x="0" y="0"/>
          <a:ext cx="0" cy="0"/>
          <a:chOff x="0" y="0"/>
          <a:chExt cx="0" cy="0"/>
        </a:xfrm>
      </p:grpSpPr>
      <p:sp>
        <p:nvSpPr>
          <p:cNvPr id="2639" name="Google Shape;2639;g9fe828fb2f_0_3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0" name="Google Shape;2640;g9fe828fb2f_0_3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(p25) by comparing to other possible models with different combinations of factors, as you can see from the picture, our model has the smallest AIC and BIC value, which means our model is already the best. Great!</a:t>
            </a:r>
            <a:endParaRPr dirty="0"/>
          </a:p>
        </p:txBody>
      </p:sp>
    </p:spTree>
    <p:extLst>
      <p:ext uri="{BB962C8B-B14F-4D97-AF65-F5344CB8AC3E}">
        <p14:creationId xmlns:p14="http://schemas.microsoft.com/office/powerpoint/2010/main" val="3573717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9fe828fb2f_0_15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9fe828fb2f_0_15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(p26) So in conclusion, by interpretation of the coefficient of predictors, we suggest you to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operate your restaurant in the province with enormous popularity, which Ivy presented, is New York. Also, you may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limit the provided flavor of pizza and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increase the pizza price. But, you may wonder what should be the interval for the price increase. Now, Connie will answer this question by introducing the next topic.</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(p27) Thank you, Sam. And now, since we are interested in how to maximize the profit, therefore in this part we calculate the confidence interval of the average price of pizza, then we can know the range of the pizza price we can set. Also, we calculate the prediction interval of GDP, then we can know where we should operate the pizza restaurant.</a:t>
            </a:r>
            <a:endParaRPr dirty="0"/>
          </a:p>
        </p:txBody>
      </p:sp>
    </p:spTree>
    <p:extLst>
      <p:ext uri="{BB962C8B-B14F-4D97-AF65-F5344CB8AC3E}">
        <p14:creationId xmlns:p14="http://schemas.microsoft.com/office/powerpoint/2010/main" val="35086788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9fe828fb2f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9fe828fb2f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(p28)First of all, let me briefly introduce the CI to you.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The CI is a range of values that if we re-sample the population or redo the experiment in the same way, we expect our estimate will fall between a certain percentage of the time.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In our analysis, we calculate the CI of the average price of pizza and the CI of the average price of the 5 most common pizzas, respectively.</a:t>
            </a:r>
            <a:endParaRPr dirty="0"/>
          </a:p>
        </p:txBody>
      </p:sp>
    </p:spTree>
    <p:extLst>
      <p:ext uri="{BB962C8B-B14F-4D97-AF65-F5344CB8AC3E}">
        <p14:creationId xmlns:p14="http://schemas.microsoft.com/office/powerpoint/2010/main" val="1912491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(p29)Let's see the result of the CI of the average price of all pizzas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From the graph, we can see the CI is from 8 . 5 3 to 14 . 1 8 dollars. Therefore, we can set or increase the pizza price according to this interval.</a:t>
            </a:r>
            <a:endParaRPr dirty="0"/>
          </a:p>
        </p:txBody>
      </p:sp>
    </p:spTree>
    <p:extLst>
      <p:ext uri="{BB962C8B-B14F-4D97-AF65-F5344CB8AC3E}">
        <p14:creationId xmlns:p14="http://schemas.microsoft.com/office/powerpoint/2010/main" val="637346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9fe3a2f5c5_0_1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9fe3a2f5c5_0_1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(p3) So the problem is, what decisions should you make regarding the business factors to stand out from the competition?</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7"/>
        <p:cNvGrpSpPr/>
        <p:nvPr/>
      </p:nvGrpSpPr>
      <p:grpSpPr>
        <a:xfrm>
          <a:off x="0" y="0"/>
          <a:ext cx="0" cy="0"/>
          <a:chOff x="0" y="0"/>
          <a:chExt cx="0" cy="0"/>
        </a:xfrm>
      </p:grpSpPr>
      <p:sp>
        <p:nvSpPr>
          <p:cNvPr id="2558" name="Google Shape;2558;g9fe828fb2f_0_3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9" name="Google Shape;2559;g9fe828fb2f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(p30) Next, let's see the result of the CI of the average price of the 5 most common pizzas.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The CI for Cheese pizza ,White </a:t>
            </a:r>
            <a:r>
              <a:rPr lang="en-US" altLang="zh-HK" sz="1800" b="0" i="0" u="none" strike="noStrike" dirty="0" err="1">
                <a:solidFill>
                  <a:srgbClr val="000000"/>
                </a:solidFill>
                <a:effectLst/>
                <a:latin typeface="Arial" panose="020B0604020202020204" pitchFamily="34" charset="0"/>
              </a:rPr>
              <a:t>Pizza,Margherita</a:t>
            </a:r>
            <a:r>
              <a:rPr lang="en-US" altLang="zh-HK" sz="1800" b="0" i="0" u="none" strike="noStrike" dirty="0">
                <a:solidFill>
                  <a:srgbClr val="000000"/>
                </a:solidFill>
                <a:effectLst/>
                <a:latin typeface="Arial" panose="020B0604020202020204" pitchFamily="34" charset="0"/>
              </a:rPr>
              <a:t> Pizza, Hawaiian Pizza and for those pizza which do not have specific names are shown on this table and we can set the price of these type of pizza according to the interval.</a:t>
            </a:r>
            <a:endParaRPr dirty="0"/>
          </a:p>
        </p:txBody>
      </p:sp>
    </p:spTree>
    <p:extLst>
      <p:ext uri="{BB962C8B-B14F-4D97-AF65-F5344CB8AC3E}">
        <p14:creationId xmlns:p14="http://schemas.microsoft.com/office/powerpoint/2010/main" val="13758513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9fe828fb2f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9fe828fb2f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(p31) After that, let me briefly introduce the PI to you.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Prediction interval is an estimate of an interval that a future observation will fall, with a certain probability, based on what have already been observed.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In our analysis, we predict the PI of the GDP in a profit maximize situation.</a:t>
            </a:r>
            <a:endParaRPr dirty="0"/>
          </a:p>
        </p:txBody>
      </p:sp>
    </p:spTree>
    <p:extLst>
      <p:ext uri="{BB962C8B-B14F-4D97-AF65-F5344CB8AC3E}">
        <p14:creationId xmlns:p14="http://schemas.microsoft.com/office/powerpoint/2010/main" val="20668669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9fe828fb2f_0_1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9fe828fb2f_0_1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(p32) The profit maximize situation is obtained in the regression result before.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From the result, We should </a:t>
            </a:r>
            <a:r>
              <a:rPr lang="en-US" altLang="zh-HK" sz="1800" b="0" i="0" u="none" strike="noStrike" dirty="0" err="1">
                <a:solidFill>
                  <a:srgbClr val="000000"/>
                </a:solidFill>
                <a:effectLst/>
                <a:latin typeface="Arial" panose="020B0604020202020204" pitchFamily="34" charset="0"/>
              </a:rPr>
              <a:t>operat</a:t>
            </a:r>
            <a:r>
              <a:rPr lang="en-US" altLang="zh-HK" sz="1800" b="0" i="0" u="none" strike="noStrike" dirty="0">
                <a:solidFill>
                  <a:srgbClr val="000000"/>
                </a:solidFill>
                <a:effectLst/>
                <a:latin typeface="Arial" panose="020B0604020202020204" pitchFamily="34" charset="0"/>
              </a:rPr>
              <a:t> res. In the provinces with enormous popularity,  therefore </a:t>
            </a:r>
            <a:r>
              <a:rPr lang="en-US" altLang="zh-HK" sz="1800" b="1" i="0" u="none" strike="noStrike" dirty="0">
                <a:solidFill>
                  <a:srgbClr val="000000"/>
                </a:solidFill>
                <a:effectLst/>
                <a:latin typeface="Arial" panose="020B0604020202020204" pitchFamily="34" charset="0"/>
              </a:rPr>
              <a:t>(animation)</a:t>
            </a:r>
            <a:r>
              <a:rPr lang="en-US" altLang="zh-HK" sz="1800" b="0" i="0" u="none" strike="noStrike" dirty="0">
                <a:solidFill>
                  <a:srgbClr val="000000"/>
                </a:solidFill>
                <a:effectLst/>
                <a:latin typeface="Arial" panose="020B0604020202020204" pitchFamily="34" charset="0"/>
              </a:rPr>
              <a:t> we use the CI upper limit for the number of restaurants in PI calculation.</a:t>
            </a:r>
            <a:r>
              <a:rPr lang="en-US" altLang="zh-HK" sz="1800" b="1" i="0" u="none" strike="noStrike" dirty="0">
                <a:solidFill>
                  <a:srgbClr val="000000"/>
                </a:solidFill>
                <a:effectLst/>
                <a:latin typeface="Arial" panose="020B0604020202020204" pitchFamily="34" charset="0"/>
              </a:rPr>
              <a:t> (animation) </a:t>
            </a:r>
            <a:r>
              <a:rPr lang="en-US" altLang="zh-HK" sz="1800" b="0" i="0" u="none" strike="noStrike" dirty="0">
                <a:solidFill>
                  <a:srgbClr val="000000"/>
                </a:solidFill>
                <a:effectLst/>
                <a:latin typeface="Arial" panose="020B0604020202020204" pitchFamily="34" charset="0"/>
              </a:rPr>
              <a:t>Also, we should Limit the flavor of pizza we provided, thus </a:t>
            </a:r>
            <a:r>
              <a:rPr lang="en-US" altLang="zh-HK" sz="1800" b="1" i="0" u="none" strike="noStrike" dirty="0">
                <a:solidFill>
                  <a:srgbClr val="000000"/>
                </a:solidFill>
                <a:effectLst/>
                <a:latin typeface="Arial" panose="020B0604020202020204" pitchFamily="34" charset="0"/>
              </a:rPr>
              <a:t> (animation) </a:t>
            </a:r>
            <a:r>
              <a:rPr lang="en-US" altLang="zh-HK" sz="1800" b="0" i="0" u="none" strike="noStrike" dirty="0">
                <a:solidFill>
                  <a:srgbClr val="000000"/>
                </a:solidFill>
                <a:effectLst/>
                <a:latin typeface="Arial" panose="020B0604020202020204" pitchFamily="34" charset="0"/>
              </a:rPr>
              <a:t>the CI lower limit for the number of flavors choices is used. </a:t>
            </a:r>
            <a:r>
              <a:rPr lang="en-US" altLang="zh-HK" sz="1800" b="1" i="0" u="none" strike="noStrike" dirty="0">
                <a:solidFill>
                  <a:srgbClr val="000000"/>
                </a:solidFill>
                <a:effectLst/>
                <a:latin typeface="Arial" panose="020B0604020202020204" pitchFamily="34" charset="0"/>
              </a:rPr>
              <a:t>(animation) </a:t>
            </a:r>
            <a:r>
              <a:rPr lang="en-US" altLang="zh-HK" sz="1800" b="0" i="0" u="none" strike="noStrike" dirty="0">
                <a:solidFill>
                  <a:srgbClr val="000000"/>
                </a:solidFill>
                <a:effectLst/>
                <a:latin typeface="Arial" panose="020B0604020202020204" pitchFamily="34" charset="0"/>
              </a:rPr>
              <a:t>And we should Increases the pizza price to maximize the profit, </a:t>
            </a:r>
            <a:r>
              <a:rPr lang="en-US" altLang="zh-HK" sz="1800" b="1" i="0" u="none" strike="noStrike" dirty="0">
                <a:solidFill>
                  <a:srgbClr val="000000"/>
                </a:solidFill>
                <a:effectLst/>
                <a:latin typeface="Arial" panose="020B0604020202020204" pitchFamily="34" charset="0"/>
              </a:rPr>
              <a:t> (animation) </a:t>
            </a:r>
            <a:r>
              <a:rPr lang="en-US" altLang="zh-HK" sz="1800" b="0" i="0" u="none" strike="noStrike" dirty="0">
                <a:solidFill>
                  <a:srgbClr val="000000"/>
                </a:solidFill>
                <a:effectLst/>
                <a:latin typeface="Arial" panose="020B0604020202020204" pitchFamily="34" charset="0"/>
              </a:rPr>
              <a:t> thus the CI upper limit for average price of pizzas is used.</a:t>
            </a:r>
            <a:endParaRPr dirty="0"/>
          </a:p>
        </p:txBody>
      </p:sp>
    </p:spTree>
    <p:extLst>
      <p:ext uri="{BB962C8B-B14F-4D97-AF65-F5344CB8AC3E}">
        <p14:creationId xmlns:p14="http://schemas.microsoft.com/office/powerpoint/2010/main" val="21110432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3"/>
        <p:cNvGrpSpPr/>
        <p:nvPr/>
      </p:nvGrpSpPr>
      <p:grpSpPr>
        <a:xfrm>
          <a:off x="0" y="0"/>
          <a:ext cx="0" cy="0"/>
          <a:chOff x="0" y="0"/>
          <a:chExt cx="0" cy="0"/>
        </a:xfrm>
      </p:grpSpPr>
      <p:sp>
        <p:nvSpPr>
          <p:cNvPr id="2314" name="Google Shape;2314;g9fe828fb2f_0_2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5" name="Google Shape;2315;g9fe828fb2f_0_2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(p33) After applying this profit maximize situation, </a:t>
            </a:r>
            <a:r>
              <a:rPr lang="en-US" altLang="zh-HK" sz="1800" b="1" i="0" u="none" strike="noStrike" dirty="0">
                <a:solidFill>
                  <a:srgbClr val="000000"/>
                </a:solidFill>
                <a:effectLst/>
                <a:latin typeface="Arial" panose="020B0604020202020204" pitchFamily="34" charset="0"/>
              </a:rPr>
              <a:t> (animation) </a:t>
            </a:r>
            <a:r>
              <a:rPr lang="en-US" altLang="zh-HK" sz="1800" b="0" i="0" u="none" strike="noStrike" dirty="0">
                <a:solidFill>
                  <a:srgbClr val="000000"/>
                </a:solidFill>
                <a:effectLst/>
                <a:latin typeface="Arial" panose="020B0604020202020204" pitchFamily="34" charset="0"/>
              </a:rPr>
              <a:t> we obtained the PI of the GDP which is from around 33 thousand millions to 248 thousand million. Therefore, we should operate the pizza res. in the province with GDP within this PI. Then, George will introduce the decision tree to you.</a:t>
            </a:r>
            <a:endParaRPr dirty="0"/>
          </a:p>
        </p:txBody>
      </p:sp>
    </p:spTree>
    <p:extLst>
      <p:ext uri="{BB962C8B-B14F-4D97-AF65-F5344CB8AC3E}">
        <p14:creationId xmlns:p14="http://schemas.microsoft.com/office/powerpoint/2010/main" val="17880989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07381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7987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06751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95147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67646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2597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9fe3a2f5c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9fe3a2f5c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 To solve your problem, we did diversified analysis, as shown in this table of content. Now, George will explain how we prepare for the data first.</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(P40): Thank you, George, for introducing the decision tree to us. Now, let me give you some recommendations for operating a pizza restaurant and I will evaluate the model we used.</a:t>
            </a:r>
            <a:endParaRPr dirty="0"/>
          </a:p>
        </p:txBody>
      </p:sp>
    </p:spTree>
    <p:extLst>
      <p:ext uri="{BB962C8B-B14F-4D97-AF65-F5344CB8AC3E}">
        <p14:creationId xmlns:p14="http://schemas.microsoft.com/office/powerpoint/2010/main" val="33171105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(P41): First of all, you could choose not to join any chain restaurant, so you can save money from franchise fees. For the flavors of pizza, it should be limited, we can choose Cheese, White, Margherita, pizza and Hawaiian. The next point is about the price. From our analysis, we can use the decision tree to keep the price at a normal interval, so the price should be kept in the interval of (8.53,13.39). </a:t>
            </a:r>
            <a:endParaRPr dirty="0"/>
          </a:p>
        </p:txBody>
      </p:sp>
    </p:spTree>
    <p:extLst>
      <p:ext uri="{BB962C8B-B14F-4D97-AF65-F5344CB8AC3E}">
        <p14:creationId xmlns:p14="http://schemas.microsoft.com/office/powerpoint/2010/main" val="24426221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fe828fb2f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fe828fb2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(P42): For the location of the pizza restaurant, we suggest you set it in the provinces with enormous popularity, such as New York, California, Pennsylvania. The last point is that when the GDP is in the interval as Connie introduced, we can maximize the profit.</a:t>
            </a:r>
            <a:endParaRPr dirty="0"/>
          </a:p>
        </p:txBody>
      </p:sp>
    </p:spTree>
    <p:extLst>
      <p:ext uri="{BB962C8B-B14F-4D97-AF65-F5344CB8AC3E}">
        <p14:creationId xmlns:p14="http://schemas.microsoft.com/office/powerpoint/2010/main" val="39429916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HK" sz="1800" b="0" i="0" u="none" strike="noStrike" dirty="0">
                <a:solidFill>
                  <a:srgbClr val="000000"/>
                </a:solidFill>
                <a:effectLst/>
                <a:latin typeface="Arial" panose="020B0604020202020204" pitchFamily="34" charset="0"/>
              </a:rPr>
              <a:t>(P43): Then, I will evaluate the model we have used. For the data visualization, we can see the result directly through the image and get a rough result immediately, but it lacks the key information such as pizza sales and profit in the data set. For linear regression, it’s straightforward and easy to see the relationships between variables, but we applied log transformation, it could make the interpretation of coefficients become more complicated. </a:t>
            </a:r>
            <a:endParaRPr lang="zh-HK" altLang="en-US" dirty="0"/>
          </a:p>
        </p:txBody>
      </p:sp>
    </p:spTree>
    <p:extLst>
      <p:ext uri="{BB962C8B-B14F-4D97-AF65-F5344CB8AC3E}">
        <p14:creationId xmlns:p14="http://schemas.microsoft.com/office/powerpoint/2010/main" val="2341072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en-US" altLang="zh-HK" sz="1800" b="0" i="0" u="none" strike="noStrike" dirty="0">
                <a:solidFill>
                  <a:srgbClr val="000000"/>
                </a:solidFill>
                <a:effectLst/>
                <a:latin typeface="Arial" panose="020B0604020202020204" pitchFamily="34" charset="0"/>
              </a:rPr>
              <a:t>(P44): Now, let’s see the confidence interval and prediction interval. Both of them can give us a specific range of the variable, but the range of the prediction interval is too large, so the reference value of it is not high. Finally, for the decision tree, we can successfully find out the result of the decision rule and the accuracy is high. However, the definition of normal and expensive price is based on the average price, it could not reflect the actual expensive price of American citizens. What’s more, the data set only included limited numeric variables, so, the decision tree only took two variables to decide it.</a:t>
            </a:r>
            <a:endParaRPr lang="zh-HK" altLang="en-US" dirty="0"/>
          </a:p>
        </p:txBody>
      </p:sp>
    </p:spTree>
    <p:extLst>
      <p:ext uri="{BB962C8B-B14F-4D97-AF65-F5344CB8AC3E}">
        <p14:creationId xmlns:p14="http://schemas.microsoft.com/office/powerpoint/2010/main" val="12919876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2"/>
        <p:cNvGrpSpPr/>
        <p:nvPr/>
      </p:nvGrpSpPr>
      <p:grpSpPr>
        <a:xfrm>
          <a:off x="0" y="0"/>
          <a:ext cx="0" cy="0"/>
          <a:chOff x="0" y="0"/>
          <a:chExt cx="0" cy="0"/>
        </a:xfrm>
      </p:grpSpPr>
      <p:sp>
        <p:nvSpPr>
          <p:cNvPr id="3403" name="Google Shape;3403;g9fe828fb2f_0_16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4" name="Google Shape;3404;g9fe828fb2f_0_16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(P45~P47): That is the end of our presentation, thank you for being here, are there any questions?</a:t>
            </a: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2"/>
        <p:cNvGrpSpPr/>
        <p:nvPr/>
      </p:nvGrpSpPr>
      <p:grpSpPr>
        <a:xfrm>
          <a:off x="0" y="0"/>
          <a:ext cx="0" cy="0"/>
          <a:chOff x="0" y="0"/>
          <a:chExt cx="0" cy="0"/>
        </a:xfrm>
      </p:grpSpPr>
      <p:sp>
        <p:nvSpPr>
          <p:cNvPr id="3063" name="Google Shape;3063;g9fe828fb2f_0_4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4" name="Google Shape;3064;g9fe828fb2f_0_4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sz="1800" b="0" i="0" u="none" strike="noStrike" dirty="0">
                <a:solidFill>
                  <a:srgbClr val="000000"/>
                </a:solidFill>
                <a:effectLst/>
                <a:latin typeface="Arial" panose="020B0604020202020204" pitchFamily="34" charset="0"/>
              </a:rPr>
              <a:t>(P45~P47): That is the end of our presentation, thank you for being here, are there any questions?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9fe828fb2f_0_3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9fe828fb2f_0_3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9fe3a2f5c5_0_2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9fe3a2f5c5_0_2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9fe3a2f5c5_0_2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9fe3a2f5c5_0_2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6952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9fe3a2f5c5_0_2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9fe3a2f5c5_0_2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21023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9fe3a2f5c5_0_2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9fe3a2f5c5_0_2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62273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s://slack-redir.net/link?url=https%3A%2F%2Fwww.freepik.com%2F" TargetMode="External"/><Relationship Id="rId4" Type="http://schemas.openxmlformats.org/officeDocument/2006/relationships/hyperlink" Target="http://bit.ly/2TyoMsr"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20003" y="1255200"/>
            <a:ext cx="5656500" cy="2052600"/>
          </a:xfrm>
          <a:prstGeom prst="rect">
            <a:avLst/>
          </a:prstGeom>
        </p:spPr>
        <p:txBody>
          <a:bodyPr spcFirstLastPara="1" wrap="square" lIns="0" tIns="0" rIns="0" bIns="0" anchor="b" anchorCtr="0">
            <a:noAutofit/>
          </a:bodyPr>
          <a:lstStyle>
            <a:lvl1pPr lvl="0" algn="l">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3307800"/>
            <a:ext cx="5656500" cy="580500"/>
          </a:xfrm>
          <a:prstGeom prst="rect">
            <a:avLst/>
          </a:prstGeom>
        </p:spPr>
        <p:txBody>
          <a:bodyPr spcFirstLastPara="1" wrap="square" lIns="0" tIns="0" rIns="0" bIns="0" anchor="ctr" anchorCtr="0">
            <a:noAutofit/>
          </a:bodyPr>
          <a:lstStyle>
            <a:lvl1pPr lvl="0">
              <a:lnSpc>
                <a:spcPct val="100000"/>
              </a:lnSpc>
              <a:spcBef>
                <a:spcPts val="0"/>
              </a:spcBef>
              <a:spcAft>
                <a:spcPts val="0"/>
              </a:spcAft>
              <a:buSzPts val="2800"/>
              <a:buNone/>
              <a:defRPr sz="21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2" name="Google Shape;12;p2"/>
          <p:cNvGrpSpPr/>
          <p:nvPr/>
        </p:nvGrpSpPr>
        <p:grpSpPr>
          <a:xfrm flipH="1">
            <a:off x="28173" y="-297369"/>
            <a:ext cx="1177294" cy="1674755"/>
            <a:chOff x="6501775" y="678225"/>
            <a:chExt cx="872975" cy="1232525"/>
          </a:xfrm>
        </p:grpSpPr>
        <p:sp>
          <p:nvSpPr>
            <p:cNvPr id="13" name="Google Shape;13;p2"/>
            <p:cNvSpPr/>
            <p:nvPr/>
          </p:nvSpPr>
          <p:spPr>
            <a:xfrm>
              <a:off x="6501775" y="678225"/>
              <a:ext cx="872975" cy="1232525"/>
            </a:xfrm>
            <a:custGeom>
              <a:avLst/>
              <a:gdLst/>
              <a:ahLst/>
              <a:cxnLst/>
              <a:rect l="l" t="t" r="r" b="b"/>
              <a:pathLst>
                <a:path w="34919" h="49301"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01775" y="678225"/>
              <a:ext cx="872975" cy="1232525"/>
            </a:xfrm>
            <a:custGeom>
              <a:avLst/>
              <a:gdLst/>
              <a:ahLst/>
              <a:cxnLst/>
              <a:rect l="l" t="t" r="r" b="b"/>
              <a:pathLst>
                <a:path w="34919" h="49301" fill="none"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16"/>
        <p:cNvGrpSpPr/>
        <p:nvPr/>
      </p:nvGrpSpPr>
      <p:grpSpPr>
        <a:xfrm>
          <a:off x="0" y="0"/>
          <a:ext cx="0" cy="0"/>
          <a:chOff x="0" y="0"/>
          <a:chExt cx="0" cy="0"/>
        </a:xfrm>
      </p:grpSpPr>
      <p:pic>
        <p:nvPicPr>
          <p:cNvPr id="317" name="Google Shape;317;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8" name="Google Shape;318;p13"/>
          <p:cNvSpPr/>
          <p:nvPr/>
        </p:nvSpPr>
        <p:spPr>
          <a:xfrm rot="-3144039">
            <a:off x="-300256" y="3120504"/>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13"/>
          <p:cNvGrpSpPr/>
          <p:nvPr/>
        </p:nvGrpSpPr>
        <p:grpSpPr>
          <a:xfrm rot="2130295">
            <a:off x="311287" y="-96621"/>
            <a:ext cx="588356" cy="685285"/>
            <a:chOff x="-512903" y="130262"/>
            <a:chExt cx="1033579" cy="1203856"/>
          </a:xfrm>
        </p:grpSpPr>
        <p:sp>
          <p:nvSpPr>
            <p:cNvPr id="320" name="Google Shape;320;p13"/>
            <p:cNvSpPr/>
            <p:nvPr/>
          </p:nvSpPr>
          <p:spPr>
            <a:xfrm>
              <a:off x="-475033" y="164121"/>
              <a:ext cx="957839" cy="693260"/>
            </a:xfrm>
            <a:custGeom>
              <a:avLst/>
              <a:gdLst/>
              <a:ahLst/>
              <a:cxnLst/>
              <a:rect l="l" t="t" r="r" b="b"/>
              <a:pathLst>
                <a:path w="24357" h="17629" extrusionOk="0">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9974" y="669330"/>
              <a:ext cx="108104" cy="56156"/>
            </a:xfrm>
            <a:custGeom>
              <a:avLst/>
              <a:gdLst/>
              <a:ahLst/>
              <a:cxnLst/>
              <a:rect l="l" t="t" r="r" b="b"/>
              <a:pathLst>
                <a:path w="2749" h="1428" extrusionOk="0">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53311" y="700908"/>
              <a:ext cx="442800" cy="600139"/>
            </a:xfrm>
            <a:custGeom>
              <a:avLst/>
              <a:gdLst/>
              <a:ahLst/>
              <a:cxnLst/>
              <a:rect l="l" t="t" r="r" b="b"/>
              <a:pathLst>
                <a:path w="11260" h="15261" extrusionOk="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44922" y="644751"/>
              <a:ext cx="63195" cy="46364"/>
            </a:xfrm>
            <a:custGeom>
              <a:avLst/>
              <a:gdLst/>
              <a:ahLst/>
              <a:cxnLst/>
              <a:rect l="l" t="t" r="r" b="b"/>
              <a:pathLst>
                <a:path w="1607" h="1179" extrusionOk="0">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208370" y="720531"/>
              <a:ext cx="153682" cy="47072"/>
            </a:xfrm>
            <a:custGeom>
              <a:avLst/>
              <a:gdLst/>
              <a:ahLst/>
              <a:cxnLst/>
              <a:rect l="l" t="t" r="r" b="b"/>
              <a:pathLst>
                <a:path w="3908" h="1197" extrusionOk="0">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395714" y="779046"/>
              <a:ext cx="313656" cy="95914"/>
            </a:xfrm>
            <a:custGeom>
              <a:avLst/>
              <a:gdLst/>
              <a:ahLst/>
              <a:cxnLst/>
              <a:rect l="l" t="t" r="r" b="b"/>
              <a:pathLst>
                <a:path w="7976" h="2439" extrusionOk="0">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226617" y="809641"/>
              <a:ext cx="149474" cy="44241"/>
            </a:xfrm>
            <a:custGeom>
              <a:avLst/>
              <a:gdLst/>
              <a:ahLst/>
              <a:cxnLst/>
              <a:rect l="l" t="t" r="r" b="b"/>
              <a:pathLst>
                <a:path w="3801" h="1125" extrusionOk="0">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115078" y="610381"/>
              <a:ext cx="137559" cy="63903"/>
            </a:xfrm>
            <a:custGeom>
              <a:avLst/>
              <a:gdLst/>
              <a:ahLst/>
              <a:cxnLst/>
              <a:rect l="l" t="t" r="r" b="b"/>
              <a:pathLst>
                <a:path w="3498" h="1625" extrusionOk="0">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209104" y="696660"/>
              <a:ext cx="60364" cy="19702"/>
            </a:xfrm>
            <a:custGeom>
              <a:avLst/>
              <a:gdLst/>
              <a:ahLst/>
              <a:cxnLst/>
              <a:rect l="l" t="t" r="r" b="b"/>
              <a:pathLst>
                <a:path w="1535" h="501" extrusionOk="0">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89442" y="583011"/>
              <a:ext cx="270910" cy="105981"/>
            </a:xfrm>
            <a:custGeom>
              <a:avLst/>
              <a:gdLst/>
              <a:ahLst/>
              <a:cxnLst/>
              <a:rect l="l" t="t" r="r" b="b"/>
              <a:pathLst>
                <a:path w="6889" h="2695" extrusionOk="0">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11575" y="879640"/>
              <a:ext cx="165047" cy="351526"/>
            </a:xfrm>
            <a:custGeom>
              <a:avLst/>
              <a:gdLst/>
              <a:ahLst/>
              <a:cxnLst/>
              <a:rect l="l" t="t" r="r" b="b"/>
              <a:pathLst>
                <a:path w="4197" h="8939" extrusionOk="0">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0133" y="824467"/>
              <a:ext cx="24499" cy="38145"/>
            </a:xfrm>
            <a:custGeom>
              <a:avLst/>
              <a:gdLst/>
              <a:ahLst/>
              <a:cxnLst/>
              <a:rect l="l" t="t" r="r" b="b"/>
              <a:pathLst>
                <a:path w="623" h="970" extrusionOk="0">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266283" y="276630"/>
              <a:ext cx="174406" cy="236029"/>
            </a:xfrm>
            <a:custGeom>
              <a:avLst/>
              <a:gdLst/>
              <a:ahLst/>
              <a:cxnLst/>
              <a:rect l="l" t="t" r="r" b="b"/>
              <a:pathLst>
                <a:path w="4435" h="6002" extrusionOk="0">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249059" y="1178274"/>
              <a:ext cx="63589" cy="65240"/>
            </a:xfrm>
            <a:custGeom>
              <a:avLst/>
              <a:gdLst/>
              <a:ahLst/>
              <a:cxnLst/>
              <a:rect l="l" t="t" r="r" b="b"/>
              <a:pathLst>
                <a:path w="1617" h="1659" extrusionOk="0">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12903" y="130262"/>
              <a:ext cx="1033579" cy="1203856"/>
            </a:xfrm>
            <a:custGeom>
              <a:avLst/>
              <a:gdLst/>
              <a:ahLst/>
              <a:cxnLst/>
              <a:rect l="l" t="t" r="r" b="b"/>
              <a:pathLst>
                <a:path w="26283" h="30613" extrusionOk="0">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3"/>
          <p:cNvGrpSpPr/>
          <p:nvPr/>
        </p:nvGrpSpPr>
        <p:grpSpPr>
          <a:xfrm>
            <a:off x="8398534" y="103885"/>
            <a:ext cx="988295" cy="1014625"/>
            <a:chOff x="8095121" y="-207949"/>
            <a:chExt cx="1595825" cy="1638342"/>
          </a:xfrm>
        </p:grpSpPr>
        <p:grpSp>
          <p:nvGrpSpPr>
            <p:cNvPr id="338" name="Google Shape;338;p13"/>
            <p:cNvGrpSpPr/>
            <p:nvPr/>
          </p:nvGrpSpPr>
          <p:grpSpPr>
            <a:xfrm rot="-2264766">
              <a:off x="8376220" y="-24641"/>
              <a:ext cx="1033628" cy="1271725"/>
              <a:chOff x="8713775" y="1167925"/>
              <a:chExt cx="720425" cy="886375"/>
            </a:xfrm>
          </p:grpSpPr>
          <p:sp>
            <p:nvSpPr>
              <p:cNvPr id="339" name="Google Shape;339;p13"/>
              <p:cNvSpPr/>
              <p:nvPr/>
            </p:nvSpPr>
            <p:spPr>
              <a:xfrm>
                <a:off x="8713775" y="1167925"/>
                <a:ext cx="720425" cy="886375"/>
              </a:xfrm>
              <a:custGeom>
                <a:avLst/>
                <a:gdLst/>
                <a:ahLst/>
                <a:cxnLst/>
                <a:rect l="l" t="t" r="r" b="b"/>
                <a:pathLst>
                  <a:path w="28817" h="35455" extrusionOk="0">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8753475" y="1425750"/>
                <a:ext cx="238225" cy="588200"/>
              </a:xfrm>
              <a:custGeom>
                <a:avLst/>
                <a:gdLst/>
                <a:ahLst/>
                <a:cxnLst/>
                <a:rect l="l" t="t" r="r" b="b"/>
                <a:pathLst>
                  <a:path w="9529" h="23528" extrusionOk="0">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9004150" y="1206300"/>
                <a:ext cx="85225" cy="160600"/>
              </a:xfrm>
              <a:custGeom>
                <a:avLst/>
                <a:gdLst/>
                <a:ahLst/>
                <a:cxnLst/>
                <a:rect l="l" t="t" r="r" b="b"/>
                <a:pathLst>
                  <a:path w="3409" h="6424" extrusionOk="0">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8897550" y="1404800"/>
                <a:ext cx="352850" cy="611125"/>
              </a:xfrm>
              <a:custGeom>
                <a:avLst/>
                <a:gdLst/>
                <a:ahLst/>
                <a:cxnLst/>
                <a:rect l="l" t="t" r="r" b="b"/>
                <a:pathLst>
                  <a:path w="14114" h="24445" extrusionOk="0">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156275" y="1425750"/>
                <a:ext cx="238225" cy="588200"/>
              </a:xfrm>
              <a:custGeom>
                <a:avLst/>
                <a:gdLst/>
                <a:ahLst/>
                <a:cxnLst/>
                <a:rect l="l" t="t" r="r" b="b"/>
                <a:pathLst>
                  <a:path w="9529" h="23528" extrusionOk="0">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13"/>
            <p:cNvGrpSpPr/>
            <p:nvPr/>
          </p:nvGrpSpPr>
          <p:grpSpPr>
            <a:xfrm rot="-3016385">
              <a:off x="8775969" y="445645"/>
              <a:ext cx="142054" cy="549861"/>
              <a:chOff x="-431500" y="456621"/>
              <a:chExt cx="78099" cy="302331"/>
            </a:xfrm>
          </p:grpSpPr>
          <p:sp>
            <p:nvSpPr>
              <p:cNvPr id="345" name="Google Shape;345;p13"/>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 name="Google Shape;347;p13"/>
          <p:cNvGrpSpPr/>
          <p:nvPr/>
        </p:nvGrpSpPr>
        <p:grpSpPr>
          <a:xfrm rot="-2079588">
            <a:off x="8339182" y="4746597"/>
            <a:ext cx="669672" cy="533419"/>
            <a:chOff x="-602987" y="2563895"/>
            <a:chExt cx="640505" cy="510186"/>
          </a:xfrm>
        </p:grpSpPr>
        <p:sp>
          <p:nvSpPr>
            <p:cNvPr id="348" name="Google Shape;348;p13"/>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a:spcBef>
                <a:spcPts val="0"/>
              </a:spcBef>
              <a:spcAft>
                <a:spcPts val="0"/>
              </a:spcAft>
              <a:buSzPts val="40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352" name="Google Shape;352;p13"/>
          <p:cNvSpPr txBox="1">
            <a:spLocks noGrp="1"/>
          </p:cNvSpPr>
          <p:nvPr>
            <p:ph type="subTitle" idx="1"/>
          </p:nvPr>
        </p:nvSpPr>
        <p:spPr>
          <a:xfrm>
            <a:off x="1649425" y="1672750"/>
            <a:ext cx="2517900" cy="42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a:endParaRPr/>
          </a:p>
        </p:txBody>
      </p:sp>
      <p:sp>
        <p:nvSpPr>
          <p:cNvPr id="353" name="Google Shape;353;p13"/>
          <p:cNvSpPr txBox="1">
            <a:spLocks noGrp="1"/>
          </p:cNvSpPr>
          <p:nvPr>
            <p:ph type="subTitle" idx="2"/>
          </p:nvPr>
        </p:nvSpPr>
        <p:spPr>
          <a:xfrm>
            <a:off x="1649425" y="2099075"/>
            <a:ext cx="2517900" cy="572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54" name="Google Shape;354;p13"/>
          <p:cNvSpPr txBox="1">
            <a:spLocks noGrp="1"/>
          </p:cNvSpPr>
          <p:nvPr>
            <p:ph type="title" idx="3" hasCustomPrompt="1"/>
          </p:nvPr>
        </p:nvSpPr>
        <p:spPr>
          <a:xfrm>
            <a:off x="720000" y="1520350"/>
            <a:ext cx="751500" cy="9990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6000">
                <a:solidFill>
                  <a:schemeClr val="accent5"/>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55" name="Google Shape;355;p13"/>
          <p:cNvSpPr txBox="1">
            <a:spLocks noGrp="1"/>
          </p:cNvSpPr>
          <p:nvPr>
            <p:ph type="subTitle" idx="4"/>
          </p:nvPr>
        </p:nvSpPr>
        <p:spPr>
          <a:xfrm>
            <a:off x="1649425" y="3604500"/>
            <a:ext cx="2517900" cy="42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a:endParaRPr/>
          </a:p>
        </p:txBody>
      </p:sp>
      <p:sp>
        <p:nvSpPr>
          <p:cNvPr id="356" name="Google Shape;356;p13"/>
          <p:cNvSpPr txBox="1">
            <a:spLocks noGrp="1"/>
          </p:cNvSpPr>
          <p:nvPr>
            <p:ph type="subTitle" idx="5"/>
          </p:nvPr>
        </p:nvSpPr>
        <p:spPr>
          <a:xfrm>
            <a:off x="1649425" y="4030800"/>
            <a:ext cx="2517900" cy="572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57" name="Google Shape;357;p13"/>
          <p:cNvSpPr txBox="1">
            <a:spLocks noGrp="1"/>
          </p:cNvSpPr>
          <p:nvPr>
            <p:ph type="title" idx="6" hasCustomPrompt="1"/>
          </p:nvPr>
        </p:nvSpPr>
        <p:spPr>
          <a:xfrm>
            <a:off x="720003" y="3452100"/>
            <a:ext cx="751500" cy="9990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6000">
                <a:solidFill>
                  <a:schemeClr val="accent5"/>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58" name="Google Shape;358;p13"/>
          <p:cNvSpPr txBox="1">
            <a:spLocks noGrp="1"/>
          </p:cNvSpPr>
          <p:nvPr>
            <p:ph type="subTitle" idx="7"/>
          </p:nvPr>
        </p:nvSpPr>
        <p:spPr>
          <a:xfrm>
            <a:off x="5906100" y="1672800"/>
            <a:ext cx="2517900" cy="42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a:endParaRPr/>
          </a:p>
        </p:txBody>
      </p:sp>
      <p:sp>
        <p:nvSpPr>
          <p:cNvPr id="359" name="Google Shape;359;p13"/>
          <p:cNvSpPr txBox="1">
            <a:spLocks noGrp="1"/>
          </p:cNvSpPr>
          <p:nvPr>
            <p:ph type="subTitle" idx="8"/>
          </p:nvPr>
        </p:nvSpPr>
        <p:spPr>
          <a:xfrm>
            <a:off x="5906100" y="2099072"/>
            <a:ext cx="2517900" cy="572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60" name="Google Shape;360;p13"/>
          <p:cNvSpPr txBox="1">
            <a:spLocks noGrp="1"/>
          </p:cNvSpPr>
          <p:nvPr>
            <p:ph type="title" idx="9" hasCustomPrompt="1"/>
          </p:nvPr>
        </p:nvSpPr>
        <p:spPr>
          <a:xfrm>
            <a:off x="4975925" y="1520350"/>
            <a:ext cx="751500" cy="9990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6000">
                <a:solidFill>
                  <a:schemeClr val="accent5"/>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61" name="Google Shape;361;p13"/>
          <p:cNvSpPr txBox="1">
            <a:spLocks noGrp="1"/>
          </p:cNvSpPr>
          <p:nvPr>
            <p:ph type="subTitle" idx="13"/>
          </p:nvPr>
        </p:nvSpPr>
        <p:spPr>
          <a:xfrm>
            <a:off x="5906100" y="3604499"/>
            <a:ext cx="2517900" cy="42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Titillium Web SemiBold"/>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2pPr>
            <a:lvl3pPr lvl="2"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3pPr>
            <a:lvl4pPr lvl="3"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4pPr>
            <a:lvl5pPr lvl="4"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5pPr>
            <a:lvl6pPr lvl="5"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6pPr>
            <a:lvl7pPr lvl="6"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7pPr>
            <a:lvl8pPr lvl="7"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8pPr>
            <a:lvl9pPr lvl="8" algn="ctr" rtl="0">
              <a:lnSpc>
                <a:spcPct val="100000"/>
              </a:lnSpc>
              <a:spcBef>
                <a:spcPts val="0"/>
              </a:spcBef>
              <a:spcAft>
                <a:spcPts val="0"/>
              </a:spcAft>
              <a:buSzPts val="2000"/>
              <a:buFont typeface="Titillium Web SemiBold"/>
              <a:buNone/>
              <a:defRPr sz="2000">
                <a:latin typeface="Titillium Web SemiBold"/>
                <a:ea typeface="Titillium Web SemiBold"/>
                <a:cs typeface="Titillium Web SemiBold"/>
                <a:sym typeface="Titillium Web SemiBold"/>
              </a:defRPr>
            </a:lvl9pPr>
          </a:lstStyle>
          <a:p>
            <a:endParaRPr/>
          </a:p>
        </p:txBody>
      </p:sp>
      <p:sp>
        <p:nvSpPr>
          <p:cNvPr id="362" name="Google Shape;362;p13"/>
          <p:cNvSpPr txBox="1">
            <a:spLocks noGrp="1"/>
          </p:cNvSpPr>
          <p:nvPr>
            <p:ph type="subTitle" idx="14"/>
          </p:nvPr>
        </p:nvSpPr>
        <p:spPr>
          <a:xfrm>
            <a:off x="5906100" y="4030799"/>
            <a:ext cx="2517900" cy="572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63" name="Google Shape;363;p13"/>
          <p:cNvSpPr txBox="1">
            <a:spLocks noGrp="1"/>
          </p:cNvSpPr>
          <p:nvPr>
            <p:ph type="title" idx="15" hasCustomPrompt="1"/>
          </p:nvPr>
        </p:nvSpPr>
        <p:spPr>
          <a:xfrm>
            <a:off x="4975925" y="3452100"/>
            <a:ext cx="751500" cy="9990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6000">
                <a:solidFill>
                  <a:schemeClr val="accent5"/>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420"/>
        <p:cNvGrpSpPr/>
        <p:nvPr/>
      </p:nvGrpSpPr>
      <p:grpSpPr>
        <a:xfrm>
          <a:off x="0" y="0"/>
          <a:ext cx="0" cy="0"/>
          <a:chOff x="0" y="0"/>
          <a:chExt cx="0" cy="0"/>
        </a:xfrm>
      </p:grpSpPr>
      <p:pic>
        <p:nvPicPr>
          <p:cNvPr id="421" name="Google Shape;421;p16"/>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422" name="Google Shape;422;p16"/>
          <p:cNvGrpSpPr/>
          <p:nvPr/>
        </p:nvGrpSpPr>
        <p:grpSpPr>
          <a:xfrm rot="2251562">
            <a:off x="8874626" y="4319968"/>
            <a:ext cx="462358" cy="567079"/>
            <a:chOff x="1246225" y="929475"/>
            <a:chExt cx="625850" cy="767600"/>
          </a:xfrm>
        </p:grpSpPr>
        <p:sp>
          <p:nvSpPr>
            <p:cNvPr id="423" name="Google Shape;423;p16"/>
            <p:cNvSpPr/>
            <p:nvPr/>
          </p:nvSpPr>
          <p:spPr>
            <a:xfrm>
              <a:off x="1280575" y="981125"/>
              <a:ext cx="557150" cy="681600"/>
            </a:xfrm>
            <a:custGeom>
              <a:avLst/>
              <a:gdLst/>
              <a:ahLst/>
              <a:cxnLst/>
              <a:rect l="l" t="t" r="r" b="b"/>
              <a:pathLst>
                <a:path w="22286" h="27264" extrusionOk="0">
                  <a:moveTo>
                    <a:pt x="11134" y="0"/>
                  </a:moveTo>
                  <a:lnTo>
                    <a:pt x="10099" y="1873"/>
                  </a:lnTo>
                  <a:cubicBezTo>
                    <a:pt x="10010" y="2034"/>
                    <a:pt x="9849" y="2159"/>
                    <a:pt x="9671" y="2195"/>
                  </a:cubicBezTo>
                  <a:cubicBezTo>
                    <a:pt x="9610" y="2211"/>
                    <a:pt x="9549" y="2219"/>
                    <a:pt x="9490" y="2219"/>
                  </a:cubicBezTo>
                  <a:cubicBezTo>
                    <a:pt x="9357" y="2219"/>
                    <a:pt x="9229" y="2179"/>
                    <a:pt x="9118" y="2105"/>
                  </a:cubicBezTo>
                  <a:cubicBezTo>
                    <a:pt x="8665" y="1808"/>
                    <a:pt x="8179" y="1713"/>
                    <a:pt x="7739" y="1713"/>
                  </a:cubicBezTo>
                  <a:cubicBezTo>
                    <a:pt x="7624" y="1713"/>
                    <a:pt x="7512" y="1720"/>
                    <a:pt x="7405" y="1731"/>
                  </a:cubicBezTo>
                  <a:cubicBezTo>
                    <a:pt x="9154" y="3033"/>
                    <a:pt x="8922" y="4336"/>
                    <a:pt x="8832" y="4657"/>
                  </a:cubicBezTo>
                  <a:cubicBezTo>
                    <a:pt x="8761" y="4907"/>
                    <a:pt x="8279" y="6530"/>
                    <a:pt x="6245" y="7333"/>
                  </a:cubicBezTo>
                  <a:cubicBezTo>
                    <a:pt x="6245" y="7333"/>
                    <a:pt x="6245" y="7351"/>
                    <a:pt x="6245" y="7351"/>
                  </a:cubicBezTo>
                  <a:cubicBezTo>
                    <a:pt x="5424" y="7654"/>
                    <a:pt x="4693" y="8083"/>
                    <a:pt x="3908" y="8707"/>
                  </a:cubicBezTo>
                  <a:cubicBezTo>
                    <a:pt x="2141" y="10117"/>
                    <a:pt x="0" y="14221"/>
                    <a:pt x="0" y="17165"/>
                  </a:cubicBezTo>
                  <a:cubicBezTo>
                    <a:pt x="0" y="20358"/>
                    <a:pt x="1035" y="24551"/>
                    <a:pt x="5960" y="26514"/>
                  </a:cubicBezTo>
                  <a:cubicBezTo>
                    <a:pt x="7601" y="27174"/>
                    <a:pt x="9600" y="27264"/>
                    <a:pt x="11134" y="27264"/>
                  </a:cubicBezTo>
                  <a:cubicBezTo>
                    <a:pt x="12686" y="27264"/>
                    <a:pt x="14685" y="27174"/>
                    <a:pt x="16326" y="26514"/>
                  </a:cubicBezTo>
                  <a:cubicBezTo>
                    <a:pt x="21251" y="24551"/>
                    <a:pt x="22286" y="20358"/>
                    <a:pt x="22286" y="17165"/>
                  </a:cubicBezTo>
                  <a:cubicBezTo>
                    <a:pt x="22286" y="14221"/>
                    <a:pt x="20145" y="10117"/>
                    <a:pt x="18360" y="8707"/>
                  </a:cubicBezTo>
                  <a:cubicBezTo>
                    <a:pt x="17593" y="8083"/>
                    <a:pt x="16862" y="7654"/>
                    <a:pt x="16041" y="7351"/>
                  </a:cubicBezTo>
                  <a:cubicBezTo>
                    <a:pt x="16041" y="7351"/>
                    <a:pt x="16041" y="7333"/>
                    <a:pt x="16041" y="7333"/>
                  </a:cubicBezTo>
                  <a:cubicBezTo>
                    <a:pt x="14007" y="6530"/>
                    <a:pt x="13525" y="4907"/>
                    <a:pt x="13454" y="4657"/>
                  </a:cubicBezTo>
                  <a:cubicBezTo>
                    <a:pt x="13364" y="4336"/>
                    <a:pt x="13132" y="3033"/>
                    <a:pt x="14881" y="1731"/>
                  </a:cubicBezTo>
                  <a:cubicBezTo>
                    <a:pt x="14774" y="1720"/>
                    <a:pt x="14662" y="1713"/>
                    <a:pt x="14547" y="1713"/>
                  </a:cubicBezTo>
                  <a:cubicBezTo>
                    <a:pt x="14106" y="1713"/>
                    <a:pt x="13617" y="1808"/>
                    <a:pt x="13150" y="2105"/>
                  </a:cubicBezTo>
                  <a:cubicBezTo>
                    <a:pt x="13052" y="2179"/>
                    <a:pt x="12928" y="2219"/>
                    <a:pt x="12796" y="2219"/>
                  </a:cubicBezTo>
                  <a:cubicBezTo>
                    <a:pt x="12737" y="2219"/>
                    <a:pt x="12676" y="2211"/>
                    <a:pt x="12615" y="2195"/>
                  </a:cubicBezTo>
                  <a:cubicBezTo>
                    <a:pt x="12437" y="2159"/>
                    <a:pt x="12276" y="2034"/>
                    <a:pt x="12187" y="1873"/>
                  </a:cubicBezTo>
                  <a:lnTo>
                    <a:pt x="11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a:off x="1322950" y="1206150"/>
              <a:ext cx="146775" cy="171550"/>
            </a:xfrm>
            <a:custGeom>
              <a:avLst/>
              <a:gdLst/>
              <a:ahLst/>
              <a:cxnLst/>
              <a:rect l="l" t="t" r="r" b="b"/>
              <a:pathLst>
                <a:path w="5871" h="6862" extrusionOk="0">
                  <a:moveTo>
                    <a:pt x="5079" y="0"/>
                  </a:moveTo>
                  <a:cubicBezTo>
                    <a:pt x="4985" y="0"/>
                    <a:pt x="4890" y="20"/>
                    <a:pt x="4800" y="63"/>
                  </a:cubicBezTo>
                  <a:cubicBezTo>
                    <a:pt x="1107" y="1776"/>
                    <a:pt x="125" y="5862"/>
                    <a:pt x="90" y="6022"/>
                  </a:cubicBezTo>
                  <a:cubicBezTo>
                    <a:pt x="0" y="6397"/>
                    <a:pt x="232" y="6772"/>
                    <a:pt x="607" y="6843"/>
                  </a:cubicBezTo>
                  <a:cubicBezTo>
                    <a:pt x="660" y="6861"/>
                    <a:pt x="714" y="6861"/>
                    <a:pt x="750" y="6861"/>
                  </a:cubicBezTo>
                  <a:cubicBezTo>
                    <a:pt x="1071" y="6861"/>
                    <a:pt x="1356" y="6647"/>
                    <a:pt x="1428" y="6344"/>
                  </a:cubicBezTo>
                  <a:cubicBezTo>
                    <a:pt x="1428" y="6308"/>
                    <a:pt x="2284" y="2739"/>
                    <a:pt x="5371" y="1312"/>
                  </a:cubicBezTo>
                  <a:cubicBezTo>
                    <a:pt x="5710" y="1151"/>
                    <a:pt x="5871" y="741"/>
                    <a:pt x="5710" y="402"/>
                  </a:cubicBezTo>
                  <a:cubicBezTo>
                    <a:pt x="5592" y="153"/>
                    <a:pt x="5339" y="0"/>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6"/>
            <p:cNvSpPr/>
            <p:nvPr/>
          </p:nvSpPr>
          <p:spPr>
            <a:xfrm>
              <a:off x="1246225" y="929475"/>
              <a:ext cx="625850" cy="767600"/>
            </a:xfrm>
            <a:custGeom>
              <a:avLst/>
              <a:gdLst/>
              <a:ahLst/>
              <a:cxnLst/>
              <a:rect l="l" t="t" r="r" b="b"/>
              <a:pathLst>
                <a:path w="25034" h="30704" extrusionOk="0">
                  <a:moveTo>
                    <a:pt x="12508" y="2066"/>
                  </a:moveTo>
                  <a:lnTo>
                    <a:pt x="13561" y="3939"/>
                  </a:lnTo>
                  <a:cubicBezTo>
                    <a:pt x="13650" y="4100"/>
                    <a:pt x="13811" y="4225"/>
                    <a:pt x="13989" y="4261"/>
                  </a:cubicBezTo>
                  <a:cubicBezTo>
                    <a:pt x="14050" y="4277"/>
                    <a:pt x="14111" y="4285"/>
                    <a:pt x="14170" y="4285"/>
                  </a:cubicBezTo>
                  <a:cubicBezTo>
                    <a:pt x="14302" y="4285"/>
                    <a:pt x="14426" y="4245"/>
                    <a:pt x="14524" y="4171"/>
                  </a:cubicBezTo>
                  <a:cubicBezTo>
                    <a:pt x="14991" y="3874"/>
                    <a:pt x="15480" y="3779"/>
                    <a:pt x="15921" y="3779"/>
                  </a:cubicBezTo>
                  <a:cubicBezTo>
                    <a:pt x="16036" y="3779"/>
                    <a:pt x="16148" y="3786"/>
                    <a:pt x="16255" y="3797"/>
                  </a:cubicBezTo>
                  <a:cubicBezTo>
                    <a:pt x="14506" y="5099"/>
                    <a:pt x="14738" y="6402"/>
                    <a:pt x="14828" y="6723"/>
                  </a:cubicBezTo>
                  <a:cubicBezTo>
                    <a:pt x="14899" y="6973"/>
                    <a:pt x="15381" y="8596"/>
                    <a:pt x="17415" y="9399"/>
                  </a:cubicBezTo>
                  <a:cubicBezTo>
                    <a:pt x="17415" y="9399"/>
                    <a:pt x="17415" y="9417"/>
                    <a:pt x="17415" y="9417"/>
                  </a:cubicBezTo>
                  <a:cubicBezTo>
                    <a:pt x="18236" y="9720"/>
                    <a:pt x="18967" y="10149"/>
                    <a:pt x="19734" y="10773"/>
                  </a:cubicBezTo>
                  <a:cubicBezTo>
                    <a:pt x="21519" y="12183"/>
                    <a:pt x="23660" y="16287"/>
                    <a:pt x="23660" y="19231"/>
                  </a:cubicBezTo>
                  <a:cubicBezTo>
                    <a:pt x="23660" y="22424"/>
                    <a:pt x="22625" y="26617"/>
                    <a:pt x="17700" y="28580"/>
                  </a:cubicBezTo>
                  <a:cubicBezTo>
                    <a:pt x="16059" y="29240"/>
                    <a:pt x="14060" y="29330"/>
                    <a:pt x="12508" y="29330"/>
                  </a:cubicBezTo>
                  <a:cubicBezTo>
                    <a:pt x="10974" y="29330"/>
                    <a:pt x="8975" y="29240"/>
                    <a:pt x="7334" y="28580"/>
                  </a:cubicBezTo>
                  <a:cubicBezTo>
                    <a:pt x="2409" y="26617"/>
                    <a:pt x="1374" y="22424"/>
                    <a:pt x="1374" y="19231"/>
                  </a:cubicBezTo>
                  <a:cubicBezTo>
                    <a:pt x="1374" y="16287"/>
                    <a:pt x="3515" y="12183"/>
                    <a:pt x="5282" y="10773"/>
                  </a:cubicBezTo>
                  <a:cubicBezTo>
                    <a:pt x="6067" y="10149"/>
                    <a:pt x="6798" y="9720"/>
                    <a:pt x="7619" y="9417"/>
                  </a:cubicBezTo>
                  <a:cubicBezTo>
                    <a:pt x="7619" y="9417"/>
                    <a:pt x="7619" y="9399"/>
                    <a:pt x="7619" y="9399"/>
                  </a:cubicBezTo>
                  <a:cubicBezTo>
                    <a:pt x="9653" y="8596"/>
                    <a:pt x="10135" y="6973"/>
                    <a:pt x="10206" y="6723"/>
                  </a:cubicBezTo>
                  <a:cubicBezTo>
                    <a:pt x="10296" y="6402"/>
                    <a:pt x="10528" y="5099"/>
                    <a:pt x="8779" y="3797"/>
                  </a:cubicBezTo>
                  <a:cubicBezTo>
                    <a:pt x="8886" y="3786"/>
                    <a:pt x="8998" y="3779"/>
                    <a:pt x="9113" y="3779"/>
                  </a:cubicBezTo>
                  <a:cubicBezTo>
                    <a:pt x="9553" y="3779"/>
                    <a:pt x="10039" y="3874"/>
                    <a:pt x="10492" y="4171"/>
                  </a:cubicBezTo>
                  <a:cubicBezTo>
                    <a:pt x="10603" y="4245"/>
                    <a:pt x="10731" y="4285"/>
                    <a:pt x="10864" y="4285"/>
                  </a:cubicBezTo>
                  <a:cubicBezTo>
                    <a:pt x="10923" y="4285"/>
                    <a:pt x="10984" y="4277"/>
                    <a:pt x="11045" y="4261"/>
                  </a:cubicBezTo>
                  <a:cubicBezTo>
                    <a:pt x="11223" y="4225"/>
                    <a:pt x="11384" y="4100"/>
                    <a:pt x="11473" y="3939"/>
                  </a:cubicBezTo>
                  <a:lnTo>
                    <a:pt x="12508" y="2066"/>
                  </a:lnTo>
                  <a:close/>
                  <a:moveTo>
                    <a:pt x="12524" y="1"/>
                  </a:moveTo>
                  <a:cubicBezTo>
                    <a:pt x="12307" y="1"/>
                    <a:pt x="12089" y="112"/>
                    <a:pt x="11919" y="335"/>
                  </a:cubicBezTo>
                  <a:lnTo>
                    <a:pt x="10599" y="2690"/>
                  </a:lnTo>
                  <a:cubicBezTo>
                    <a:pt x="10108" y="2489"/>
                    <a:pt x="9618" y="2415"/>
                    <a:pt x="9161" y="2415"/>
                  </a:cubicBezTo>
                  <a:cubicBezTo>
                    <a:pt x="7874" y="2415"/>
                    <a:pt x="6846" y="3008"/>
                    <a:pt x="6781" y="3047"/>
                  </a:cubicBezTo>
                  <a:cubicBezTo>
                    <a:pt x="6566" y="3172"/>
                    <a:pt x="6442" y="3404"/>
                    <a:pt x="6442" y="3672"/>
                  </a:cubicBezTo>
                  <a:cubicBezTo>
                    <a:pt x="6459" y="3922"/>
                    <a:pt x="6602" y="4136"/>
                    <a:pt x="6834" y="4243"/>
                  </a:cubicBezTo>
                  <a:cubicBezTo>
                    <a:pt x="8654" y="5099"/>
                    <a:pt x="8975" y="5974"/>
                    <a:pt x="8886" y="6330"/>
                  </a:cubicBezTo>
                  <a:cubicBezTo>
                    <a:pt x="8868" y="6366"/>
                    <a:pt x="8886" y="6348"/>
                    <a:pt x="8868" y="6402"/>
                  </a:cubicBezTo>
                  <a:cubicBezTo>
                    <a:pt x="8850" y="6455"/>
                    <a:pt x="8583" y="7562"/>
                    <a:pt x="7120" y="8132"/>
                  </a:cubicBezTo>
                  <a:cubicBezTo>
                    <a:pt x="6192" y="8489"/>
                    <a:pt x="5317" y="9007"/>
                    <a:pt x="4443" y="9703"/>
                  </a:cubicBezTo>
                  <a:cubicBezTo>
                    <a:pt x="2338" y="11380"/>
                    <a:pt x="0" y="15805"/>
                    <a:pt x="0" y="19231"/>
                  </a:cubicBezTo>
                  <a:cubicBezTo>
                    <a:pt x="0" y="22192"/>
                    <a:pt x="893" y="27492"/>
                    <a:pt x="6816" y="29865"/>
                  </a:cubicBezTo>
                  <a:cubicBezTo>
                    <a:pt x="8690" y="30596"/>
                    <a:pt x="10849" y="30703"/>
                    <a:pt x="12508" y="30703"/>
                  </a:cubicBezTo>
                  <a:cubicBezTo>
                    <a:pt x="14185" y="30703"/>
                    <a:pt x="16344" y="30596"/>
                    <a:pt x="18218" y="29865"/>
                  </a:cubicBezTo>
                  <a:cubicBezTo>
                    <a:pt x="24141" y="27492"/>
                    <a:pt x="25034" y="22192"/>
                    <a:pt x="25034" y="19231"/>
                  </a:cubicBezTo>
                  <a:cubicBezTo>
                    <a:pt x="25034" y="15805"/>
                    <a:pt x="22696" y="11380"/>
                    <a:pt x="20591" y="9703"/>
                  </a:cubicBezTo>
                  <a:cubicBezTo>
                    <a:pt x="19717" y="9007"/>
                    <a:pt x="18842" y="8489"/>
                    <a:pt x="17914" y="8132"/>
                  </a:cubicBezTo>
                  <a:cubicBezTo>
                    <a:pt x="16451" y="7544"/>
                    <a:pt x="16166" y="6455"/>
                    <a:pt x="16166" y="6420"/>
                  </a:cubicBezTo>
                  <a:cubicBezTo>
                    <a:pt x="16148" y="6366"/>
                    <a:pt x="16166" y="6366"/>
                    <a:pt x="16148" y="6330"/>
                  </a:cubicBezTo>
                  <a:cubicBezTo>
                    <a:pt x="16059" y="5974"/>
                    <a:pt x="16380" y="5099"/>
                    <a:pt x="18200" y="4243"/>
                  </a:cubicBezTo>
                  <a:cubicBezTo>
                    <a:pt x="18432" y="4136"/>
                    <a:pt x="18575" y="3922"/>
                    <a:pt x="18592" y="3672"/>
                  </a:cubicBezTo>
                  <a:cubicBezTo>
                    <a:pt x="18592" y="3404"/>
                    <a:pt x="18468" y="3172"/>
                    <a:pt x="18253" y="3047"/>
                  </a:cubicBezTo>
                  <a:cubicBezTo>
                    <a:pt x="18188" y="3008"/>
                    <a:pt x="17160" y="2415"/>
                    <a:pt x="15873" y="2415"/>
                  </a:cubicBezTo>
                  <a:cubicBezTo>
                    <a:pt x="15416" y="2415"/>
                    <a:pt x="14926" y="2489"/>
                    <a:pt x="14435" y="2690"/>
                  </a:cubicBezTo>
                  <a:lnTo>
                    <a:pt x="13115" y="335"/>
                  </a:lnTo>
                  <a:cubicBezTo>
                    <a:pt x="12954" y="112"/>
                    <a:pt x="12740" y="1"/>
                    <a:pt x="1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 name="Google Shape;426;p16"/>
          <p:cNvSpPr/>
          <p:nvPr/>
        </p:nvSpPr>
        <p:spPr>
          <a:xfrm rot="-3144039">
            <a:off x="7881919" y="-138171"/>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16"/>
          <p:cNvGrpSpPr/>
          <p:nvPr/>
        </p:nvGrpSpPr>
        <p:grpSpPr>
          <a:xfrm>
            <a:off x="-516891" y="296423"/>
            <a:ext cx="988295" cy="1014625"/>
            <a:chOff x="8095121" y="-207949"/>
            <a:chExt cx="1595825" cy="1638342"/>
          </a:xfrm>
        </p:grpSpPr>
        <p:grpSp>
          <p:nvGrpSpPr>
            <p:cNvPr id="428" name="Google Shape;428;p16"/>
            <p:cNvGrpSpPr/>
            <p:nvPr/>
          </p:nvGrpSpPr>
          <p:grpSpPr>
            <a:xfrm rot="-2264766">
              <a:off x="8376220" y="-24641"/>
              <a:ext cx="1033628" cy="1271725"/>
              <a:chOff x="8713775" y="1167925"/>
              <a:chExt cx="720425" cy="886375"/>
            </a:xfrm>
          </p:grpSpPr>
          <p:sp>
            <p:nvSpPr>
              <p:cNvPr id="429" name="Google Shape;429;p16"/>
              <p:cNvSpPr/>
              <p:nvPr/>
            </p:nvSpPr>
            <p:spPr>
              <a:xfrm>
                <a:off x="8713775" y="1167925"/>
                <a:ext cx="720425" cy="886375"/>
              </a:xfrm>
              <a:custGeom>
                <a:avLst/>
                <a:gdLst/>
                <a:ahLst/>
                <a:cxnLst/>
                <a:rect l="l" t="t" r="r" b="b"/>
                <a:pathLst>
                  <a:path w="28817" h="35455" extrusionOk="0">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6"/>
              <p:cNvSpPr/>
              <p:nvPr/>
            </p:nvSpPr>
            <p:spPr>
              <a:xfrm>
                <a:off x="8753475" y="1425750"/>
                <a:ext cx="238225" cy="588200"/>
              </a:xfrm>
              <a:custGeom>
                <a:avLst/>
                <a:gdLst/>
                <a:ahLst/>
                <a:cxnLst/>
                <a:rect l="l" t="t" r="r" b="b"/>
                <a:pathLst>
                  <a:path w="9529" h="23528" extrusionOk="0">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6"/>
              <p:cNvSpPr/>
              <p:nvPr/>
            </p:nvSpPr>
            <p:spPr>
              <a:xfrm>
                <a:off x="9004150" y="1206300"/>
                <a:ext cx="85225" cy="160600"/>
              </a:xfrm>
              <a:custGeom>
                <a:avLst/>
                <a:gdLst/>
                <a:ahLst/>
                <a:cxnLst/>
                <a:rect l="l" t="t" r="r" b="b"/>
                <a:pathLst>
                  <a:path w="3409" h="6424" extrusionOk="0">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6"/>
              <p:cNvSpPr/>
              <p:nvPr/>
            </p:nvSpPr>
            <p:spPr>
              <a:xfrm>
                <a:off x="8897550" y="1404800"/>
                <a:ext cx="352850" cy="611125"/>
              </a:xfrm>
              <a:custGeom>
                <a:avLst/>
                <a:gdLst/>
                <a:ahLst/>
                <a:cxnLst/>
                <a:rect l="l" t="t" r="r" b="b"/>
                <a:pathLst>
                  <a:path w="14114" h="24445" extrusionOk="0">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6"/>
              <p:cNvSpPr/>
              <p:nvPr/>
            </p:nvSpPr>
            <p:spPr>
              <a:xfrm>
                <a:off x="9156275" y="1425750"/>
                <a:ext cx="238225" cy="588200"/>
              </a:xfrm>
              <a:custGeom>
                <a:avLst/>
                <a:gdLst/>
                <a:ahLst/>
                <a:cxnLst/>
                <a:rect l="l" t="t" r="r" b="b"/>
                <a:pathLst>
                  <a:path w="9529" h="23528" extrusionOk="0">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16"/>
            <p:cNvGrpSpPr/>
            <p:nvPr/>
          </p:nvGrpSpPr>
          <p:grpSpPr>
            <a:xfrm rot="-3016385">
              <a:off x="8775969" y="445645"/>
              <a:ext cx="142054" cy="549861"/>
              <a:chOff x="-431500" y="456621"/>
              <a:chExt cx="78099" cy="302331"/>
            </a:xfrm>
          </p:grpSpPr>
          <p:sp>
            <p:nvSpPr>
              <p:cNvPr id="435" name="Google Shape;435;p16"/>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6"/>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 name="Google Shape;437;p16"/>
          <p:cNvGrpSpPr/>
          <p:nvPr/>
        </p:nvGrpSpPr>
        <p:grpSpPr>
          <a:xfrm rot="3126073">
            <a:off x="-446820" y="4043641"/>
            <a:ext cx="848629" cy="654559"/>
            <a:chOff x="3206237" y="4273754"/>
            <a:chExt cx="855128" cy="659520"/>
          </a:xfrm>
        </p:grpSpPr>
        <p:sp>
          <p:nvSpPr>
            <p:cNvPr id="438" name="Google Shape;438;p16"/>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16"/>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443" name="Google Shape;443;p16"/>
          <p:cNvSpPr txBox="1">
            <a:spLocks noGrp="1"/>
          </p:cNvSpPr>
          <p:nvPr>
            <p:ph type="subTitle" idx="1"/>
          </p:nvPr>
        </p:nvSpPr>
        <p:spPr>
          <a:xfrm>
            <a:off x="720000" y="2800350"/>
            <a:ext cx="2216700" cy="338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a:endParaRPr/>
          </a:p>
        </p:txBody>
      </p:sp>
      <p:sp>
        <p:nvSpPr>
          <p:cNvPr id="444" name="Google Shape;444;p16"/>
          <p:cNvSpPr txBox="1">
            <a:spLocks noGrp="1"/>
          </p:cNvSpPr>
          <p:nvPr>
            <p:ph type="subTitle" idx="2"/>
          </p:nvPr>
        </p:nvSpPr>
        <p:spPr>
          <a:xfrm>
            <a:off x="720000" y="3139050"/>
            <a:ext cx="2216700" cy="904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5" name="Google Shape;445;p16"/>
          <p:cNvSpPr txBox="1">
            <a:spLocks noGrp="1"/>
          </p:cNvSpPr>
          <p:nvPr>
            <p:ph type="subTitle" idx="3"/>
          </p:nvPr>
        </p:nvSpPr>
        <p:spPr>
          <a:xfrm>
            <a:off x="3463650" y="2800350"/>
            <a:ext cx="2216700" cy="338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a:endParaRPr/>
          </a:p>
        </p:txBody>
      </p:sp>
      <p:sp>
        <p:nvSpPr>
          <p:cNvPr id="446" name="Google Shape;446;p16"/>
          <p:cNvSpPr txBox="1">
            <a:spLocks noGrp="1"/>
          </p:cNvSpPr>
          <p:nvPr>
            <p:ph type="subTitle" idx="4"/>
          </p:nvPr>
        </p:nvSpPr>
        <p:spPr>
          <a:xfrm>
            <a:off x="3463650" y="3139050"/>
            <a:ext cx="2216700" cy="904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7" name="Google Shape;447;p16"/>
          <p:cNvSpPr txBox="1">
            <a:spLocks noGrp="1"/>
          </p:cNvSpPr>
          <p:nvPr>
            <p:ph type="subTitle" idx="5"/>
          </p:nvPr>
        </p:nvSpPr>
        <p:spPr>
          <a:xfrm>
            <a:off x="6207300" y="2800350"/>
            <a:ext cx="2216700" cy="338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a:endParaRPr/>
          </a:p>
        </p:txBody>
      </p:sp>
      <p:sp>
        <p:nvSpPr>
          <p:cNvPr id="448" name="Google Shape;448;p16"/>
          <p:cNvSpPr txBox="1">
            <a:spLocks noGrp="1"/>
          </p:cNvSpPr>
          <p:nvPr>
            <p:ph type="subTitle" idx="6"/>
          </p:nvPr>
        </p:nvSpPr>
        <p:spPr>
          <a:xfrm>
            <a:off x="6207300" y="3139050"/>
            <a:ext cx="2216700" cy="904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473"/>
        <p:cNvGrpSpPr/>
        <p:nvPr/>
      </p:nvGrpSpPr>
      <p:grpSpPr>
        <a:xfrm>
          <a:off x="0" y="0"/>
          <a:ext cx="0" cy="0"/>
          <a:chOff x="0" y="0"/>
          <a:chExt cx="0" cy="0"/>
        </a:xfrm>
      </p:grpSpPr>
      <p:pic>
        <p:nvPicPr>
          <p:cNvPr id="474" name="Google Shape;474;p18"/>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475" name="Google Shape;475;p18"/>
          <p:cNvGrpSpPr/>
          <p:nvPr/>
        </p:nvGrpSpPr>
        <p:grpSpPr>
          <a:xfrm>
            <a:off x="7581162" y="-276971"/>
            <a:ext cx="855128" cy="659520"/>
            <a:chOff x="3206237" y="4273754"/>
            <a:chExt cx="855128" cy="659520"/>
          </a:xfrm>
        </p:grpSpPr>
        <p:sp>
          <p:nvSpPr>
            <p:cNvPr id="476" name="Google Shape;476;p18"/>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8"/>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8"/>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8"/>
          <p:cNvSpPr/>
          <p:nvPr/>
        </p:nvSpPr>
        <p:spPr>
          <a:xfrm rot="-3144039">
            <a:off x="-154643" y="793216"/>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18"/>
          <p:cNvGrpSpPr/>
          <p:nvPr/>
        </p:nvGrpSpPr>
        <p:grpSpPr>
          <a:xfrm rot="1662630">
            <a:off x="-681347" y="4033368"/>
            <a:ext cx="1371842" cy="958892"/>
            <a:chOff x="7300319" y="-408113"/>
            <a:chExt cx="1371855" cy="958901"/>
          </a:xfrm>
        </p:grpSpPr>
        <p:sp>
          <p:nvSpPr>
            <p:cNvPr id="482" name="Google Shape;482;p18"/>
            <p:cNvSpPr/>
            <p:nvPr/>
          </p:nvSpPr>
          <p:spPr>
            <a:xfrm rot="-3673501">
              <a:off x="7894710" y="-409392"/>
              <a:ext cx="498222" cy="966710"/>
            </a:xfrm>
            <a:custGeom>
              <a:avLst/>
              <a:gdLst/>
              <a:ahLst/>
              <a:cxnLst/>
              <a:rect l="l" t="t" r="r" b="b"/>
              <a:pathLst>
                <a:path w="15970" h="32069" extrusionOk="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8"/>
            <p:cNvSpPr/>
            <p:nvPr/>
          </p:nvSpPr>
          <p:spPr>
            <a:xfrm>
              <a:off x="7643975" y="-180850"/>
              <a:ext cx="135300" cy="17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8"/>
            <p:cNvSpPr/>
            <p:nvPr/>
          </p:nvSpPr>
          <p:spPr>
            <a:xfrm rot="3378596">
              <a:off x="7631404" y="-124884"/>
              <a:ext cx="135208" cy="1719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rot="-3673501">
              <a:off x="7407409" y="-387622"/>
              <a:ext cx="268890" cy="418499"/>
            </a:xfrm>
            <a:custGeom>
              <a:avLst/>
              <a:gdLst/>
              <a:ahLst/>
              <a:cxnLst/>
              <a:rect l="l" t="t" r="r" b="b"/>
              <a:pathLst>
                <a:path w="8619" h="13883" extrusionOk="0">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8"/>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487" name="Google Shape;487;p18"/>
          <p:cNvSpPr txBox="1">
            <a:spLocks noGrp="1"/>
          </p:cNvSpPr>
          <p:nvPr>
            <p:ph type="subTitle" idx="1"/>
          </p:nvPr>
        </p:nvSpPr>
        <p:spPr>
          <a:xfrm>
            <a:off x="2515550" y="394950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8" name="Google Shape;488;p18"/>
          <p:cNvSpPr txBox="1">
            <a:spLocks noGrp="1"/>
          </p:cNvSpPr>
          <p:nvPr>
            <p:ph type="subTitle" idx="2"/>
          </p:nvPr>
        </p:nvSpPr>
        <p:spPr>
          <a:xfrm>
            <a:off x="6692100" y="265495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89" name="Google Shape;489;p18"/>
          <p:cNvSpPr txBox="1">
            <a:spLocks noGrp="1"/>
          </p:cNvSpPr>
          <p:nvPr>
            <p:ph type="subTitle" idx="3"/>
          </p:nvPr>
        </p:nvSpPr>
        <p:spPr>
          <a:xfrm>
            <a:off x="6692100" y="394950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0" name="Google Shape;490;p18"/>
          <p:cNvSpPr txBox="1">
            <a:spLocks noGrp="1"/>
          </p:cNvSpPr>
          <p:nvPr>
            <p:ph type="subTitle" idx="4"/>
          </p:nvPr>
        </p:nvSpPr>
        <p:spPr>
          <a:xfrm>
            <a:off x="2515550" y="136040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1" name="Google Shape;491;p18"/>
          <p:cNvSpPr txBox="1">
            <a:spLocks noGrp="1"/>
          </p:cNvSpPr>
          <p:nvPr>
            <p:ph type="subTitle" idx="5"/>
          </p:nvPr>
        </p:nvSpPr>
        <p:spPr>
          <a:xfrm>
            <a:off x="2515550" y="265495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2" name="Google Shape;492;p18"/>
          <p:cNvSpPr txBox="1">
            <a:spLocks noGrp="1"/>
          </p:cNvSpPr>
          <p:nvPr>
            <p:ph type="subTitle" idx="6"/>
          </p:nvPr>
        </p:nvSpPr>
        <p:spPr>
          <a:xfrm>
            <a:off x="6692100" y="1360400"/>
            <a:ext cx="1731900" cy="654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p:cSld name="CUSTOM_6">
    <p:spTree>
      <p:nvGrpSpPr>
        <p:cNvPr id="1" name="Shape 493"/>
        <p:cNvGrpSpPr/>
        <p:nvPr/>
      </p:nvGrpSpPr>
      <p:grpSpPr>
        <a:xfrm>
          <a:off x="0" y="0"/>
          <a:ext cx="0" cy="0"/>
          <a:chOff x="0" y="0"/>
          <a:chExt cx="0" cy="0"/>
        </a:xfrm>
      </p:grpSpPr>
      <p:pic>
        <p:nvPicPr>
          <p:cNvPr id="494" name="Google Shape;494;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5" name="Google Shape;495;p19"/>
          <p:cNvSpPr/>
          <p:nvPr/>
        </p:nvSpPr>
        <p:spPr>
          <a:xfrm rot="-3144039">
            <a:off x="-300256" y="3120504"/>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 name="Google Shape;496;p19"/>
          <p:cNvGrpSpPr/>
          <p:nvPr/>
        </p:nvGrpSpPr>
        <p:grpSpPr>
          <a:xfrm rot="2130295">
            <a:off x="311287" y="-96621"/>
            <a:ext cx="588356" cy="685285"/>
            <a:chOff x="-512903" y="130262"/>
            <a:chExt cx="1033579" cy="1203856"/>
          </a:xfrm>
        </p:grpSpPr>
        <p:sp>
          <p:nvSpPr>
            <p:cNvPr id="497" name="Google Shape;497;p19"/>
            <p:cNvSpPr/>
            <p:nvPr/>
          </p:nvSpPr>
          <p:spPr>
            <a:xfrm>
              <a:off x="-475033" y="164121"/>
              <a:ext cx="957839" cy="693260"/>
            </a:xfrm>
            <a:custGeom>
              <a:avLst/>
              <a:gdLst/>
              <a:ahLst/>
              <a:cxnLst/>
              <a:rect l="l" t="t" r="r" b="b"/>
              <a:pathLst>
                <a:path w="24357" h="17629" extrusionOk="0">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79974" y="669330"/>
              <a:ext cx="108104" cy="56156"/>
            </a:xfrm>
            <a:custGeom>
              <a:avLst/>
              <a:gdLst/>
              <a:ahLst/>
              <a:cxnLst/>
              <a:rect l="l" t="t" r="r" b="b"/>
              <a:pathLst>
                <a:path w="2749" h="1428" extrusionOk="0">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53311" y="700908"/>
              <a:ext cx="442800" cy="600139"/>
            </a:xfrm>
            <a:custGeom>
              <a:avLst/>
              <a:gdLst/>
              <a:ahLst/>
              <a:cxnLst/>
              <a:rect l="l" t="t" r="r" b="b"/>
              <a:pathLst>
                <a:path w="11260" h="15261" extrusionOk="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a:off x="44922" y="644751"/>
              <a:ext cx="63195" cy="46364"/>
            </a:xfrm>
            <a:custGeom>
              <a:avLst/>
              <a:gdLst/>
              <a:ahLst/>
              <a:cxnLst/>
              <a:rect l="l" t="t" r="r" b="b"/>
              <a:pathLst>
                <a:path w="1607" h="1179" extrusionOk="0">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a:off x="-208370" y="720531"/>
              <a:ext cx="153682" cy="47072"/>
            </a:xfrm>
            <a:custGeom>
              <a:avLst/>
              <a:gdLst/>
              <a:ahLst/>
              <a:cxnLst/>
              <a:rect l="l" t="t" r="r" b="b"/>
              <a:pathLst>
                <a:path w="3908" h="1197" extrusionOk="0">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395714" y="779046"/>
              <a:ext cx="313656" cy="95914"/>
            </a:xfrm>
            <a:custGeom>
              <a:avLst/>
              <a:gdLst/>
              <a:ahLst/>
              <a:cxnLst/>
              <a:rect l="l" t="t" r="r" b="b"/>
              <a:pathLst>
                <a:path w="7976" h="2439" extrusionOk="0">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9"/>
            <p:cNvSpPr/>
            <p:nvPr/>
          </p:nvSpPr>
          <p:spPr>
            <a:xfrm>
              <a:off x="-226617" y="809641"/>
              <a:ext cx="149474" cy="44241"/>
            </a:xfrm>
            <a:custGeom>
              <a:avLst/>
              <a:gdLst/>
              <a:ahLst/>
              <a:cxnLst/>
              <a:rect l="l" t="t" r="r" b="b"/>
              <a:pathLst>
                <a:path w="3801" h="1125" extrusionOk="0">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a:off x="115078" y="610381"/>
              <a:ext cx="137559" cy="63903"/>
            </a:xfrm>
            <a:custGeom>
              <a:avLst/>
              <a:gdLst/>
              <a:ahLst/>
              <a:cxnLst/>
              <a:rect l="l" t="t" r="r" b="b"/>
              <a:pathLst>
                <a:path w="3498" h="1625" extrusionOk="0">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209104" y="696660"/>
              <a:ext cx="60364" cy="19702"/>
            </a:xfrm>
            <a:custGeom>
              <a:avLst/>
              <a:gdLst/>
              <a:ahLst/>
              <a:cxnLst/>
              <a:rect l="l" t="t" r="r" b="b"/>
              <a:pathLst>
                <a:path w="1535" h="501" extrusionOk="0">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189442" y="583011"/>
              <a:ext cx="270910" cy="105981"/>
            </a:xfrm>
            <a:custGeom>
              <a:avLst/>
              <a:gdLst/>
              <a:ahLst/>
              <a:cxnLst/>
              <a:rect l="l" t="t" r="r" b="b"/>
              <a:pathLst>
                <a:path w="6889" h="2695" extrusionOk="0">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11575" y="879640"/>
              <a:ext cx="165047" cy="351526"/>
            </a:xfrm>
            <a:custGeom>
              <a:avLst/>
              <a:gdLst/>
              <a:ahLst/>
              <a:cxnLst/>
              <a:rect l="l" t="t" r="r" b="b"/>
              <a:pathLst>
                <a:path w="4197" h="8939" extrusionOk="0">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10133" y="824467"/>
              <a:ext cx="24499" cy="38145"/>
            </a:xfrm>
            <a:custGeom>
              <a:avLst/>
              <a:gdLst/>
              <a:ahLst/>
              <a:cxnLst/>
              <a:rect l="l" t="t" r="r" b="b"/>
              <a:pathLst>
                <a:path w="623" h="970" extrusionOk="0">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266283" y="276630"/>
              <a:ext cx="174406" cy="236029"/>
            </a:xfrm>
            <a:custGeom>
              <a:avLst/>
              <a:gdLst/>
              <a:ahLst/>
              <a:cxnLst/>
              <a:rect l="l" t="t" r="r" b="b"/>
              <a:pathLst>
                <a:path w="4435" h="6002" extrusionOk="0">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a:off x="249059" y="1178274"/>
              <a:ext cx="63589" cy="65240"/>
            </a:xfrm>
            <a:custGeom>
              <a:avLst/>
              <a:gdLst/>
              <a:ahLst/>
              <a:cxnLst/>
              <a:rect l="l" t="t" r="r" b="b"/>
              <a:pathLst>
                <a:path w="1617" h="1659" extrusionOk="0">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512903" y="130262"/>
              <a:ext cx="1033579" cy="1203856"/>
            </a:xfrm>
            <a:custGeom>
              <a:avLst/>
              <a:gdLst/>
              <a:ahLst/>
              <a:cxnLst/>
              <a:rect l="l" t="t" r="r" b="b"/>
              <a:pathLst>
                <a:path w="26283" h="30613" extrusionOk="0">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19"/>
          <p:cNvGrpSpPr/>
          <p:nvPr/>
        </p:nvGrpSpPr>
        <p:grpSpPr>
          <a:xfrm rot="-2842395">
            <a:off x="8739769" y="304084"/>
            <a:ext cx="643560" cy="660709"/>
            <a:chOff x="-509825" y="2500600"/>
            <a:chExt cx="949316" cy="974613"/>
          </a:xfrm>
        </p:grpSpPr>
        <p:sp>
          <p:nvSpPr>
            <p:cNvPr id="515" name="Google Shape;515;p19"/>
            <p:cNvSpPr/>
            <p:nvPr/>
          </p:nvSpPr>
          <p:spPr>
            <a:xfrm>
              <a:off x="-509825" y="2500600"/>
              <a:ext cx="949316" cy="974613"/>
            </a:xfrm>
            <a:custGeom>
              <a:avLst/>
              <a:gdLst/>
              <a:ahLst/>
              <a:cxnLst/>
              <a:rect l="l" t="t" r="r" b="b"/>
              <a:pathLst>
                <a:path w="29459" h="30244" extrusionOk="0">
                  <a:moveTo>
                    <a:pt x="15684" y="1482"/>
                  </a:moveTo>
                  <a:lnTo>
                    <a:pt x="16487" y="2641"/>
                  </a:lnTo>
                  <a:cubicBezTo>
                    <a:pt x="16148" y="2713"/>
                    <a:pt x="15880" y="2820"/>
                    <a:pt x="15684" y="3034"/>
                  </a:cubicBezTo>
                  <a:cubicBezTo>
                    <a:pt x="15291" y="3426"/>
                    <a:pt x="15309" y="3926"/>
                    <a:pt x="15327" y="4551"/>
                  </a:cubicBezTo>
                  <a:cubicBezTo>
                    <a:pt x="15327" y="4783"/>
                    <a:pt x="15345" y="6977"/>
                    <a:pt x="15345" y="6977"/>
                  </a:cubicBezTo>
                  <a:cubicBezTo>
                    <a:pt x="15345" y="7173"/>
                    <a:pt x="15416" y="7370"/>
                    <a:pt x="15559" y="7495"/>
                  </a:cubicBezTo>
                  <a:cubicBezTo>
                    <a:pt x="15702" y="7637"/>
                    <a:pt x="15880" y="7709"/>
                    <a:pt x="16077" y="7709"/>
                  </a:cubicBezTo>
                  <a:cubicBezTo>
                    <a:pt x="16077" y="7709"/>
                    <a:pt x="16079" y="7709"/>
                    <a:pt x="16083" y="7709"/>
                  </a:cubicBezTo>
                  <a:cubicBezTo>
                    <a:pt x="16238" y="7709"/>
                    <a:pt x="19040" y="7726"/>
                    <a:pt x="22286" y="9279"/>
                  </a:cubicBezTo>
                  <a:cubicBezTo>
                    <a:pt x="21608" y="9546"/>
                    <a:pt x="20644" y="9814"/>
                    <a:pt x="19449" y="9886"/>
                  </a:cubicBezTo>
                  <a:cubicBezTo>
                    <a:pt x="19199" y="9886"/>
                    <a:pt x="18985" y="10028"/>
                    <a:pt x="18860" y="10225"/>
                  </a:cubicBezTo>
                  <a:cubicBezTo>
                    <a:pt x="18735" y="10439"/>
                    <a:pt x="18717" y="10706"/>
                    <a:pt x="18824" y="10920"/>
                  </a:cubicBezTo>
                  <a:cubicBezTo>
                    <a:pt x="18824" y="10938"/>
                    <a:pt x="19306" y="11955"/>
                    <a:pt x="18789" y="13097"/>
                  </a:cubicBezTo>
                  <a:cubicBezTo>
                    <a:pt x="17861" y="12187"/>
                    <a:pt x="16166" y="10653"/>
                    <a:pt x="14952" y="10278"/>
                  </a:cubicBezTo>
                  <a:cubicBezTo>
                    <a:pt x="14874" y="10258"/>
                    <a:pt x="14796" y="10244"/>
                    <a:pt x="14715" y="10244"/>
                  </a:cubicBezTo>
                  <a:cubicBezTo>
                    <a:pt x="14648" y="10244"/>
                    <a:pt x="14579" y="10254"/>
                    <a:pt x="14506" y="10278"/>
                  </a:cubicBezTo>
                  <a:cubicBezTo>
                    <a:pt x="13293" y="10653"/>
                    <a:pt x="11598" y="12187"/>
                    <a:pt x="10670" y="13097"/>
                  </a:cubicBezTo>
                  <a:cubicBezTo>
                    <a:pt x="10171" y="11973"/>
                    <a:pt x="10617" y="10956"/>
                    <a:pt x="10635" y="10920"/>
                  </a:cubicBezTo>
                  <a:cubicBezTo>
                    <a:pt x="10742" y="10688"/>
                    <a:pt x="10724" y="10439"/>
                    <a:pt x="10599" y="10225"/>
                  </a:cubicBezTo>
                  <a:cubicBezTo>
                    <a:pt x="10474" y="10028"/>
                    <a:pt x="10260" y="9886"/>
                    <a:pt x="10010" y="9868"/>
                  </a:cubicBezTo>
                  <a:cubicBezTo>
                    <a:pt x="8832" y="9814"/>
                    <a:pt x="7851" y="9546"/>
                    <a:pt x="7173" y="9279"/>
                  </a:cubicBezTo>
                  <a:cubicBezTo>
                    <a:pt x="10419" y="7726"/>
                    <a:pt x="13221" y="7709"/>
                    <a:pt x="13376" y="7709"/>
                  </a:cubicBezTo>
                  <a:cubicBezTo>
                    <a:pt x="13379" y="7709"/>
                    <a:pt x="13382" y="7709"/>
                    <a:pt x="13382" y="7709"/>
                  </a:cubicBezTo>
                  <a:cubicBezTo>
                    <a:pt x="13579" y="7709"/>
                    <a:pt x="13757" y="7637"/>
                    <a:pt x="13900" y="7495"/>
                  </a:cubicBezTo>
                  <a:cubicBezTo>
                    <a:pt x="14043" y="7370"/>
                    <a:pt x="14114" y="7173"/>
                    <a:pt x="14114" y="6977"/>
                  </a:cubicBezTo>
                  <a:lnTo>
                    <a:pt x="14114" y="2624"/>
                  </a:lnTo>
                  <a:cubicBezTo>
                    <a:pt x="14132" y="2588"/>
                    <a:pt x="14096" y="1482"/>
                    <a:pt x="15167" y="1482"/>
                  </a:cubicBezTo>
                  <a:close/>
                  <a:moveTo>
                    <a:pt x="22643" y="10706"/>
                  </a:moveTo>
                  <a:cubicBezTo>
                    <a:pt x="24445" y="11366"/>
                    <a:pt x="27995" y="13401"/>
                    <a:pt x="27978" y="19074"/>
                  </a:cubicBezTo>
                  <a:cubicBezTo>
                    <a:pt x="27960" y="21894"/>
                    <a:pt x="26657" y="24320"/>
                    <a:pt x="24177" y="26087"/>
                  </a:cubicBezTo>
                  <a:cubicBezTo>
                    <a:pt x="21768" y="27817"/>
                    <a:pt x="18414" y="28781"/>
                    <a:pt x="14738" y="28781"/>
                  </a:cubicBezTo>
                  <a:cubicBezTo>
                    <a:pt x="11045" y="28781"/>
                    <a:pt x="7691" y="27817"/>
                    <a:pt x="5282" y="26087"/>
                  </a:cubicBezTo>
                  <a:cubicBezTo>
                    <a:pt x="2802" y="24320"/>
                    <a:pt x="1499" y="21894"/>
                    <a:pt x="1481" y="19074"/>
                  </a:cubicBezTo>
                  <a:cubicBezTo>
                    <a:pt x="1463" y="13401"/>
                    <a:pt x="5032" y="11366"/>
                    <a:pt x="6816" y="10706"/>
                  </a:cubicBezTo>
                  <a:cubicBezTo>
                    <a:pt x="7405" y="10920"/>
                    <a:pt x="8154" y="11134"/>
                    <a:pt x="9029" y="11259"/>
                  </a:cubicBezTo>
                  <a:cubicBezTo>
                    <a:pt x="8886" y="12116"/>
                    <a:pt x="8922" y="13454"/>
                    <a:pt x="9992" y="14739"/>
                  </a:cubicBezTo>
                  <a:cubicBezTo>
                    <a:pt x="10117" y="14881"/>
                    <a:pt x="10313" y="14988"/>
                    <a:pt x="10528" y="14988"/>
                  </a:cubicBezTo>
                  <a:lnTo>
                    <a:pt x="10545" y="14988"/>
                  </a:lnTo>
                  <a:cubicBezTo>
                    <a:pt x="10742" y="14988"/>
                    <a:pt x="10938" y="14917"/>
                    <a:pt x="11081" y="14757"/>
                  </a:cubicBezTo>
                  <a:cubicBezTo>
                    <a:pt x="11991" y="13793"/>
                    <a:pt x="13703" y="12223"/>
                    <a:pt x="14738" y="11759"/>
                  </a:cubicBezTo>
                  <a:cubicBezTo>
                    <a:pt x="15755" y="12223"/>
                    <a:pt x="17486" y="13811"/>
                    <a:pt x="18396" y="14757"/>
                  </a:cubicBezTo>
                  <a:cubicBezTo>
                    <a:pt x="18521" y="14917"/>
                    <a:pt x="18717" y="14988"/>
                    <a:pt x="18914" y="14988"/>
                  </a:cubicBezTo>
                  <a:lnTo>
                    <a:pt x="18949" y="14988"/>
                  </a:lnTo>
                  <a:cubicBezTo>
                    <a:pt x="19145" y="14988"/>
                    <a:pt x="19342" y="14899"/>
                    <a:pt x="19485" y="14739"/>
                  </a:cubicBezTo>
                  <a:cubicBezTo>
                    <a:pt x="20537" y="13472"/>
                    <a:pt x="20573" y="12134"/>
                    <a:pt x="20430" y="11259"/>
                  </a:cubicBezTo>
                  <a:cubicBezTo>
                    <a:pt x="21304" y="11134"/>
                    <a:pt x="22054" y="10938"/>
                    <a:pt x="22643" y="10706"/>
                  </a:cubicBezTo>
                  <a:close/>
                  <a:moveTo>
                    <a:pt x="15167" y="1"/>
                  </a:moveTo>
                  <a:cubicBezTo>
                    <a:pt x="13828" y="1"/>
                    <a:pt x="12740" y="1053"/>
                    <a:pt x="12669" y="2374"/>
                  </a:cubicBezTo>
                  <a:cubicBezTo>
                    <a:pt x="12669" y="2374"/>
                    <a:pt x="12651" y="2463"/>
                    <a:pt x="12651" y="2517"/>
                  </a:cubicBezTo>
                  <a:lnTo>
                    <a:pt x="12651" y="6281"/>
                  </a:lnTo>
                  <a:cubicBezTo>
                    <a:pt x="11313" y="6371"/>
                    <a:pt x="8369" y="6799"/>
                    <a:pt x="5228" y="8654"/>
                  </a:cubicBezTo>
                  <a:cubicBezTo>
                    <a:pt x="5014" y="8779"/>
                    <a:pt x="4871" y="9011"/>
                    <a:pt x="4871" y="9261"/>
                  </a:cubicBezTo>
                  <a:cubicBezTo>
                    <a:pt x="4854" y="9493"/>
                    <a:pt x="4961" y="9707"/>
                    <a:pt x="5139" y="9850"/>
                  </a:cubicBezTo>
                  <a:cubicBezTo>
                    <a:pt x="2944" y="11010"/>
                    <a:pt x="0" y="13561"/>
                    <a:pt x="18" y="19074"/>
                  </a:cubicBezTo>
                  <a:cubicBezTo>
                    <a:pt x="36" y="22340"/>
                    <a:pt x="1606" y="25248"/>
                    <a:pt x="4425" y="27282"/>
                  </a:cubicBezTo>
                  <a:cubicBezTo>
                    <a:pt x="7084" y="29191"/>
                    <a:pt x="10742" y="30244"/>
                    <a:pt x="14738" y="30244"/>
                  </a:cubicBezTo>
                  <a:cubicBezTo>
                    <a:pt x="18717" y="30244"/>
                    <a:pt x="22375" y="29191"/>
                    <a:pt x="25034" y="27282"/>
                  </a:cubicBezTo>
                  <a:cubicBezTo>
                    <a:pt x="27853" y="25248"/>
                    <a:pt x="29423" y="22340"/>
                    <a:pt x="29441" y="19074"/>
                  </a:cubicBezTo>
                  <a:cubicBezTo>
                    <a:pt x="29459" y="13579"/>
                    <a:pt x="26532" y="11010"/>
                    <a:pt x="24338" y="9868"/>
                  </a:cubicBezTo>
                  <a:cubicBezTo>
                    <a:pt x="24516" y="9707"/>
                    <a:pt x="24605" y="9493"/>
                    <a:pt x="24605" y="9261"/>
                  </a:cubicBezTo>
                  <a:cubicBezTo>
                    <a:pt x="24588" y="9011"/>
                    <a:pt x="24445" y="8797"/>
                    <a:pt x="24231" y="8672"/>
                  </a:cubicBezTo>
                  <a:cubicBezTo>
                    <a:pt x="21090" y="6817"/>
                    <a:pt x="18146" y="6371"/>
                    <a:pt x="16808" y="6281"/>
                  </a:cubicBezTo>
                  <a:cubicBezTo>
                    <a:pt x="16808" y="6281"/>
                    <a:pt x="16790" y="4194"/>
                    <a:pt x="16808" y="4087"/>
                  </a:cubicBezTo>
                  <a:cubicBezTo>
                    <a:pt x="17076" y="4033"/>
                    <a:pt x="17575" y="4033"/>
                    <a:pt x="17843" y="4033"/>
                  </a:cubicBezTo>
                  <a:cubicBezTo>
                    <a:pt x="18111" y="4033"/>
                    <a:pt x="18360" y="3890"/>
                    <a:pt x="18485" y="3641"/>
                  </a:cubicBezTo>
                  <a:cubicBezTo>
                    <a:pt x="18610" y="3409"/>
                    <a:pt x="18592" y="3123"/>
                    <a:pt x="18432" y="2891"/>
                  </a:cubicBezTo>
                  <a:lnTo>
                    <a:pt x="16665" y="322"/>
                  </a:lnTo>
                  <a:cubicBezTo>
                    <a:pt x="16523" y="126"/>
                    <a:pt x="16309" y="1"/>
                    <a:pt x="16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a:off x="-462679" y="2845604"/>
              <a:ext cx="855026" cy="582467"/>
            </a:xfrm>
            <a:custGeom>
              <a:avLst/>
              <a:gdLst/>
              <a:ahLst/>
              <a:cxnLst/>
              <a:rect l="l" t="t" r="r" b="b"/>
              <a:pathLst>
                <a:path w="26533" h="18075" extrusionOk="0">
                  <a:moveTo>
                    <a:pt x="5353" y="0"/>
                  </a:moveTo>
                  <a:cubicBezTo>
                    <a:pt x="3569" y="660"/>
                    <a:pt x="0" y="2695"/>
                    <a:pt x="18" y="8368"/>
                  </a:cubicBezTo>
                  <a:cubicBezTo>
                    <a:pt x="36" y="11188"/>
                    <a:pt x="1339" y="13614"/>
                    <a:pt x="3819" y="15381"/>
                  </a:cubicBezTo>
                  <a:cubicBezTo>
                    <a:pt x="6228" y="17111"/>
                    <a:pt x="9582" y="18075"/>
                    <a:pt x="13275" y="18075"/>
                  </a:cubicBezTo>
                  <a:cubicBezTo>
                    <a:pt x="16951" y="18075"/>
                    <a:pt x="20305" y="17111"/>
                    <a:pt x="22714" y="15381"/>
                  </a:cubicBezTo>
                  <a:cubicBezTo>
                    <a:pt x="25194" y="13614"/>
                    <a:pt x="26497" y="11188"/>
                    <a:pt x="26515" y="8368"/>
                  </a:cubicBezTo>
                  <a:cubicBezTo>
                    <a:pt x="26532" y="2695"/>
                    <a:pt x="22982" y="660"/>
                    <a:pt x="21180" y="0"/>
                  </a:cubicBezTo>
                  <a:cubicBezTo>
                    <a:pt x="20591" y="232"/>
                    <a:pt x="19841" y="428"/>
                    <a:pt x="18967" y="553"/>
                  </a:cubicBezTo>
                  <a:cubicBezTo>
                    <a:pt x="19110" y="1428"/>
                    <a:pt x="19074" y="2766"/>
                    <a:pt x="18022" y="4033"/>
                  </a:cubicBezTo>
                  <a:cubicBezTo>
                    <a:pt x="17879" y="4193"/>
                    <a:pt x="17682" y="4282"/>
                    <a:pt x="17486" y="4282"/>
                  </a:cubicBezTo>
                  <a:lnTo>
                    <a:pt x="17451" y="4282"/>
                  </a:lnTo>
                  <a:cubicBezTo>
                    <a:pt x="17254" y="4282"/>
                    <a:pt x="17058" y="4211"/>
                    <a:pt x="16933" y="4051"/>
                  </a:cubicBezTo>
                  <a:cubicBezTo>
                    <a:pt x="16023" y="3105"/>
                    <a:pt x="14292" y="1517"/>
                    <a:pt x="13275" y="1053"/>
                  </a:cubicBezTo>
                  <a:cubicBezTo>
                    <a:pt x="12240" y="1517"/>
                    <a:pt x="10528" y="3087"/>
                    <a:pt x="9618" y="4051"/>
                  </a:cubicBezTo>
                  <a:cubicBezTo>
                    <a:pt x="9475" y="4211"/>
                    <a:pt x="9279" y="4282"/>
                    <a:pt x="9082" y="4282"/>
                  </a:cubicBezTo>
                  <a:lnTo>
                    <a:pt x="9065" y="4282"/>
                  </a:lnTo>
                  <a:cubicBezTo>
                    <a:pt x="8850" y="4282"/>
                    <a:pt x="8654" y="4175"/>
                    <a:pt x="8529" y="4033"/>
                  </a:cubicBezTo>
                  <a:cubicBezTo>
                    <a:pt x="7459" y="2748"/>
                    <a:pt x="7423" y="1410"/>
                    <a:pt x="7566" y="553"/>
                  </a:cubicBezTo>
                  <a:cubicBezTo>
                    <a:pt x="6691" y="428"/>
                    <a:pt x="5942" y="214"/>
                    <a:pt x="5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a:off x="-278673" y="2548326"/>
              <a:ext cx="487016" cy="374358"/>
            </a:xfrm>
            <a:custGeom>
              <a:avLst/>
              <a:gdLst/>
              <a:ahLst/>
              <a:cxnLst/>
              <a:rect l="l" t="t" r="r" b="b"/>
              <a:pathLst>
                <a:path w="15113" h="11617" extrusionOk="0">
                  <a:moveTo>
                    <a:pt x="7994" y="1"/>
                  </a:moveTo>
                  <a:cubicBezTo>
                    <a:pt x="6923" y="1"/>
                    <a:pt x="6959" y="1107"/>
                    <a:pt x="6941" y="1143"/>
                  </a:cubicBezTo>
                  <a:lnTo>
                    <a:pt x="6941" y="5496"/>
                  </a:lnTo>
                  <a:cubicBezTo>
                    <a:pt x="6941" y="5692"/>
                    <a:pt x="6870" y="5889"/>
                    <a:pt x="6727" y="6014"/>
                  </a:cubicBezTo>
                  <a:cubicBezTo>
                    <a:pt x="6584" y="6156"/>
                    <a:pt x="6406" y="6228"/>
                    <a:pt x="6209" y="6228"/>
                  </a:cubicBezTo>
                  <a:cubicBezTo>
                    <a:pt x="6209" y="6228"/>
                    <a:pt x="6206" y="6228"/>
                    <a:pt x="6203" y="6228"/>
                  </a:cubicBezTo>
                  <a:cubicBezTo>
                    <a:pt x="6048" y="6228"/>
                    <a:pt x="3246" y="6245"/>
                    <a:pt x="0" y="7798"/>
                  </a:cubicBezTo>
                  <a:cubicBezTo>
                    <a:pt x="678" y="8065"/>
                    <a:pt x="1659" y="8333"/>
                    <a:pt x="2837" y="8387"/>
                  </a:cubicBezTo>
                  <a:cubicBezTo>
                    <a:pt x="3087" y="8405"/>
                    <a:pt x="3301" y="8547"/>
                    <a:pt x="3426" y="8744"/>
                  </a:cubicBezTo>
                  <a:cubicBezTo>
                    <a:pt x="3551" y="8958"/>
                    <a:pt x="3569" y="9207"/>
                    <a:pt x="3462" y="9439"/>
                  </a:cubicBezTo>
                  <a:cubicBezTo>
                    <a:pt x="3444" y="9475"/>
                    <a:pt x="2998" y="10492"/>
                    <a:pt x="3497" y="11616"/>
                  </a:cubicBezTo>
                  <a:cubicBezTo>
                    <a:pt x="4425" y="10706"/>
                    <a:pt x="6120" y="9172"/>
                    <a:pt x="7333" y="8797"/>
                  </a:cubicBezTo>
                  <a:cubicBezTo>
                    <a:pt x="7406" y="8773"/>
                    <a:pt x="7475" y="8763"/>
                    <a:pt x="7542" y="8763"/>
                  </a:cubicBezTo>
                  <a:cubicBezTo>
                    <a:pt x="7623" y="8763"/>
                    <a:pt x="7701" y="8777"/>
                    <a:pt x="7779" y="8797"/>
                  </a:cubicBezTo>
                  <a:cubicBezTo>
                    <a:pt x="8993" y="9172"/>
                    <a:pt x="10688" y="10706"/>
                    <a:pt x="11616" y="11616"/>
                  </a:cubicBezTo>
                  <a:cubicBezTo>
                    <a:pt x="12133" y="10474"/>
                    <a:pt x="11651" y="9457"/>
                    <a:pt x="11651" y="9439"/>
                  </a:cubicBezTo>
                  <a:cubicBezTo>
                    <a:pt x="11544" y="9225"/>
                    <a:pt x="11562" y="8958"/>
                    <a:pt x="11687" y="8744"/>
                  </a:cubicBezTo>
                  <a:cubicBezTo>
                    <a:pt x="11812" y="8547"/>
                    <a:pt x="12026" y="8405"/>
                    <a:pt x="12276" y="8405"/>
                  </a:cubicBezTo>
                  <a:cubicBezTo>
                    <a:pt x="13471" y="8333"/>
                    <a:pt x="14435" y="8065"/>
                    <a:pt x="15113" y="7798"/>
                  </a:cubicBezTo>
                  <a:cubicBezTo>
                    <a:pt x="11867" y="6245"/>
                    <a:pt x="9065" y="6228"/>
                    <a:pt x="8910" y="6228"/>
                  </a:cubicBezTo>
                  <a:cubicBezTo>
                    <a:pt x="8906" y="6228"/>
                    <a:pt x="8904" y="6228"/>
                    <a:pt x="8904" y="6228"/>
                  </a:cubicBezTo>
                  <a:cubicBezTo>
                    <a:pt x="8707" y="6228"/>
                    <a:pt x="8529" y="6156"/>
                    <a:pt x="8386" y="6014"/>
                  </a:cubicBezTo>
                  <a:cubicBezTo>
                    <a:pt x="8243" y="5889"/>
                    <a:pt x="8172" y="5692"/>
                    <a:pt x="8172" y="5496"/>
                  </a:cubicBezTo>
                  <a:cubicBezTo>
                    <a:pt x="8172" y="5496"/>
                    <a:pt x="8154" y="3302"/>
                    <a:pt x="8154" y="3070"/>
                  </a:cubicBezTo>
                  <a:cubicBezTo>
                    <a:pt x="8136" y="2445"/>
                    <a:pt x="8118" y="1945"/>
                    <a:pt x="8511" y="1553"/>
                  </a:cubicBezTo>
                  <a:cubicBezTo>
                    <a:pt x="8707" y="1339"/>
                    <a:pt x="8975" y="1232"/>
                    <a:pt x="9314" y="1160"/>
                  </a:cubicBezTo>
                  <a:lnTo>
                    <a:pt x="8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19"/>
            <p:cNvGrpSpPr/>
            <p:nvPr/>
          </p:nvGrpSpPr>
          <p:grpSpPr>
            <a:xfrm>
              <a:off x="198250" y="2922675"/>
              <a:ext cx="128925" cy="236625"/>
              <a:chOff x="899550" y="2182300"/>
              <a:chExt cx="128925" cy="236625"/>
            </a:xfrm>
          </p:grpSpPr>
          <p:sp>
            <p:nvSpPr>
              <p:cNvPr id="519" name="Google Shape;519;p19"/>
              <p:cNvSpPr/>
              <p:nvPr/>
            </p:nvSpPr>
            <p:spPr>
              <a:xfrm>
                <a:off x="951525" y="2229375"/>
                <a:ext cx="76950" cy="189550"/>
              </a:xfrm>
              <a:custGeom>
                <a:avLst/>
                <a:gdLst/>
                <a:ahLst/>
                <a:cxnLst/>
                <a:rect l="l" t="t" r="r" b="b"/>
                <a:pathLst>
                  <a:path w="3078" h="7582" extrusionOk="0">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a:off x="899550" y="2182300"/>
                <a:ext cx="39500" cy="32550"/>
              </a:xfrm>
              <a:custGeom>
                <a:avLst/>
                <a:gdLst/>
                <a:ahLst/>
                <a:cxnLst/>
                <a:rect l="l" t="t" r="r" b="b"/>
                <a:pathLst>
                  <a:path w="1580" h="1302" extrusionOk="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 name="Google Shape;521;p19"/>
          <p:cNvGrpSpPr/>
          <p:nvPr/>
        </p:nvGrpSpPr>
        <p:grpSpPr>
          <a:xfrm rot="-2079588">
            <a:off x="8621357" y="4716147"/>
            <a:ext cx="669672" cy="533419"/>
            <a:chOff x="-602987" y="2563895"/>
            <a:chExt cx="640505" cy="510186"/>
          </a:xfrm>
        </p:grpSpPr>
        <p:sp>
          <p:nvSpPr>
            <p:cNvPr id="522" name="Google Shape;522;p19"/>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19"/>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526"/>
        <p:cNvGrpSpPr/>
        <p:nvPr/>
      </p:nvGrpSpPr>
      <p:grpSpPr>
        <a:xfrm>
          <a:off x="0" y="0"/>
          <a:ext cx="0" cy="0"/>
          <a:chOff x="0" y="0"/>
          <a:chExt cx="0" cy="0"/>
        </a:xfrm>
      </p:grpSpPr>
      <p:pic>
        <p:nvPicPr>
          <p:cNvPr id="527" name="Google Shape;527;p2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28" name="Google Shape;528;p20"/>
          <p:cNvGrpSpPr/>
          <p:nvPr/>
        </p:nvGrpSpPr>
        <p:grpSpPr>
          <a:xfrm flipH="1">
            <a:off x="-7983" y="486521"/>
            <a:ext cx="2457934" cy="4048498"/>
            <a:chOff x="6689905" y="486521"/>
            <a:chExt cx="2457934" cy="4048498"/>
          </a:xfrm>
        </p:grpSpPr>
        <p:sp>
          <p:nvSpPr>
            <p:cNvPr id="529" name="Google Shape;529;p20"/>
            <p:cNvSpPr/>
            <p:nvPr/>
          </p:nvSpPr>
          <p:spPr>
            <a:xfrm>
              <a:off x="7735938" y="646662"/>
              <a:ext cx="1370919" cy="732678"/>
            </a:xfrm>
            <a:custGeom>
              <a:avLst/>
              <a:gdLst/>
              <a:ahLst/>
              <a:cxnLst/>
              <a:rect l="l" t="t" r="r" b="b"/>
              <a:pathLst>
                <a:path w="17629" h="9422" extrusionOk="0">
                  <a:moveTo>
                    <a:pt x="17629" y="1"/>
                  </a:moveTo>
                  <a:cubicBezTo>
                    <a:pt x="10724" y="1"/>
                    <a:pt x="4488" y="2828"/>
                    <a:pt x="1" y="7378"/>
                  </a:cubicBezTo>
                  <a:lnTo>
                    <a:pt x="2035" y="9421"/>
                  </a:lnTo>
                  <a:cubicBezTo>
                    <a:pt x="6005" y="5389"/>
                    <a:pt x="11518" y="2882"/>
                    <a:pt x="17629" y="2882"/>
                  </a:cubicBezTo>
                  <a:lnTo>
                    <a:pt x="17629" y="1"/>
                  </a:ln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7693633" y="608480"/>
              <a:ext cx="1451406" cy="808963"/>
            </a:xfrm>
            <a:custGeom>
              <a:avLst/>
              <a:gdLst/>
              <a:ahLst/>
              <a:cxnLst/>
              <a:rect l="l" t="t" r="r" b="b"/>
              <a:pathLst>
                <a:path w="18664" h="10403" extrusionOk="0">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7894112" y="870695"/>
              <a:ext cx="1212745" cy="1720573"/>
            </a:xfrm>
            <a:custGeom>
              <a:avLst/>
              <a:gdLst/>
              <a:ahLst/>
              <a:cxnLst/>
              <a:rect l="l" t="t" r="r" b="b"/>
              <a:pathLst>
                <a:path w="15595" h="22126" extrusionOk="0">
                  <a:moveTo>
                    <a:pt x="15595" y="1"/>
                  </a:moveTo>
                  <a:cubicBezTo>
                    <a:pt x="9484" y="1"/>
                    <a:pt x="3971" y="2508"/>
                    <a:pt x="1" y="6540"/>
                  </a:cubicBezTo>
                  <a:lnTo>
                    <a:pt x="15595" y="22125"/>
                  </a:lnTo>
                  <a:lnTo>
                    <a:pt x="155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7851807" y="832592"/>
              <a:ext cx="1293232" cy="1796780"/>
            </a:xfrm>
            <a:custGeom>
              <a:avLst/>
              <a:gdLst/>
              <a:ahLst/>
              <a:cxnLst/>
              <a:rect l="l" t="t" r="r" b="b"/>
              <a:pathLst>
                <a:path w="16630" h="23106" extrusionOk="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7181629" y="1220393"/>
              <a:ext cx="712561" cy="1370875"/>
            </a:xfrm>
            <a:custGeom>
              <a:avLst/>
              <a:gdLst/>
              <a:ahLst/>
              <a:cxnLst/>
              <a:rect l="l" t="t" r="r" b="b"/>
              <a:pathLst>
                <a:path w="9163" h="17629" extrusionOk="0">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7143524" y="1182212"/>
              <a:ext cx="792348" cy="1447160"/>
            </a:xfrm>
            <a:custGeom>
              <a:avLst/>
              <a:gdLst/>
              <a:ahLst/>
              <a:cxnLst/>
              <a:rect l="l" t="t" r="r" b="b"/>
              <a:pathLst>
                <a:path w="10189" h="18610" extrusionOk="0">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0"/>
            <p:cNvSpPr/>
            <p:nvPr/>
          </p:nvSpPr>
          <p:spPr>
            <a:xfrm>
              <a:off x="7405047" y="1379262"/>
              <a:ext cx="1701809" cy="1212006"/>
            </a:xfrm>
            <a:custGeom>
              <a:avLst/>
              <a:gdLst/>
              <a:ahLst/>
              <a:cxnLst/>
              <a:rect l="l" t="t" r="r" b="b"/>
              <a:pathLst>
                <a:path w="21884" h="15586" extrusionOk="0">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7366865" y="1341003"/>
              <a:ext cx="1780974" cy="1288369"/>
            </a:xfrm>
            <a:custGeom>
              <a:avLst/>
              <a:gdLst/>
              <a:ahLst/>
              <a:cxnLst/>
              <a:rect l="l" t="t" r="r" b="b"/>
              <a:pathLst>
                <a:path w="22902" h="16568" extrusionOk="0">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a:off x="7755379" y="3784378"/>
              <a:ext cx="1351478" cy="712538"/>
            </a:xfrm>
            <a:custGeom>
              <a:avLst/>
              <a:gdLst/>
              <a:ahLst/>
              <a:cxnLst/>
              <a:rect l="l" t="t" r="r" b="b"/>
              <a:pathLst>
                <a:path w="17379" h="9163" extrusionOk="0">
                  <a:moveTo>
                    <a:pt x="2035" y="0"/>
                  </a:moveTo>
                  <a:lnTo>
                    <a:pt x="1" y="2034"/>
                  </a:lnTo>
                  <a:cubicBezTo>
                    <a:pt x="4470" y="6441"/>
                    <a:pt x="10608" y="9162"/>
                    <a:pt x="17379" y="9162"/>
                  </a:cubicBezTo>
                  <a:lnTo>
                    <a:pt x="17379" y="6281"/>
                  </a:lnTo>
                  <a:cubicBezTo>
                    <a:pt x="11402" y="6281"/>
                    <a:pt x="5987" y="3881"/>
                    <a:pt x="2035" y="0"/>
                  </a:cubicBez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a:off x="7717196" y="3746353"/>
              <a:ext cx="1427843" cy="788667"/>
            </a:xfrm>
            <a:custGeom>
              <a:avLst/>
              <a:gdLst/>
              <a:ahLst/>
              <a:cxnLst/>
              <a:rect l="l" t="t" r="r" b="b"/>
              <a:pathLst>
                <a:path w="18361" h="10142" extrusionOk="0">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7913553" y="2591191"/>
              <a:ext cx="1193304" cy="1681614"/>
            </a:xfrm>
            <a:custGeom>
              <a:avLst/>
              <a:gdLst/>
              <a:ahLst/>
              <a:cxnLst/>
              <a:rect l="l" t="t" r="r" b="b"/>
              <a:pathLst>
                <a:path w="15345" h="21625" extrusionOk="0">
                  <a:moveTo>
                    <a:pt x="15345" y="0"/>
                  </a:moveTo>
                  <a:lnTo>
                    <a:pt x="1" y="15344"/>
                  </a:lnTo>
                  <a:cubicBezTo>
                    <a:pt x="3953" y="19225"/>
                    <a:pt x="9368" y="21625"/>
                    <a:pt x="15345" y="21625"/>
                  </a:cubicBezTo>
                  <a:lnTo>
                    <a:pt x="153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a:off x="7875370" y="2553398"/>
              <a:ext cx="1269669" cy="1757588"/>
            </a:xfrm>
            <a:custGeom>
              <a:avLst/>
              <a:gdLst/>
              <a:ahLst/>
              <a:cxnLst/>
              <a:rect l="l" t="t" r="r" b="b"/>
              <a:pathLst>
                <a:path w="16327" h="22602" extrusionOk="0">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a:off x="7181629" y="2591191"/>
              <a:ext cx="732002" cy="1351434"/>
            </a:xfrm>
            <a:custGeom>
              <a:avLst/>
              <a:gdLst/>
              <a:ahLst/>
              <a:cxnLst/>
              <a:rect l="l" t="t" r="r" b="b"/>
              <a:pathLst>
                <a:path w="9413" h="17379" extrusionOk="0">
                  <a:moveTo>
                    <a:pt x="1" y="0"/>
                  </a:moveTo>
                  <a:cubicBezTo>
                    <a:pt x="72" y="6807"/>
                    <a:pt x="2882" y="12944"/>
                    <a:pt x="7379" y="17378"/>
                  </a:cubicBezTo>
                  <a:lnTo>
                    <a:pt x="9413" y="15344"/>
                  </a:lnTo>
                  <a:cubicBezTo>
                    <a:pt x="5434" y="11428"/>
                    <a:pt x="2954" y="6013"/>
                    <a:pt x="2882" y="0"/>
                  </a:cubicBez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a:off x="7143524" y="2553009"/>
              <a:ext cx="808289" cy="1427720"/>
            </a:xfrm>
            <a:custGeom>
              <a:avLst/>
              <a:gdLst/>
              <a:ahLst/>
              <a:cxnLst/>
              <a:rect l="l" t="t" r="r" b="b"/>
              <a:pathLst>
                <a:path w="10394" h="18360" extrusionOk="0">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7405747" y="2591191"/>
              <a:ext cx="1701109" cy="1193266"/>
            </a:xfrm>
            <a:custGeom>
              <a:avLst/>
              <a:gdLst/>
              <a:ahLst/>
              <a:cxnLst/>
              <a:rect l="l" t="t" r="r" b="b"/>
              <a:pathLst>
                <a:path w="21875" h="15345" extrusionOk="0">
                  <a:moveTo>
                    <a:pt x="0" y="0"/>
                  </a:moveTo>
                  <a:cubicBezTo>
                    <a:pt x="72" y="6013"/>
                    <a:pt x="2552" y="11428"/>
                    <a:pt x="6531" y="15344"/>
                  </a:cubicBezTo>
                  <a:lnTo>
                    <a:pt x="218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7367565" y="2553009"/>
              <a:ext cx="1780274" cy="1269551"/>
            </a:xfrm>
            <a:custGeom>
              <a:avLst/>
              <a:gdLst/>
              <a:ahLst/>
              <a:cxnLst/>
              <a:rect l="l" t="t" r="r" b="b"/>
              <a:pathLst>
                <a:path w="22893" h="16326" extrusionOk="0">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8815394" y="1966136"/>
              <a:ext cx="183292" cy="183208"/>
            </a:xfrm>
            <a:custGeom>
              <a:avLst/>
              <a:gdLst/>
              <a:ahLst/>
              <a:cxnLst/>
              <a:rect l="l" t="t" r="r" b="b"/>
              <a:pathLst>
                <a:path w="2357" h="2356" extrusionOk="0">
                  <a:moveTo>
                    <a:pt x="1955" y="0"/>
                  </a:moveTo>
                  <a:lnTo>
                    <a:pt x="1491" y="464"/>
                  </a:lnTo>
                  <a:cubicBezTo>
                    <a:pt x="1625" y="598"/>
                    <a:pt x="1705" y="776"/>
                    <a:pt x="1705" y="973"/>
                  </a:cubicBezTo>
                  <a:cubicBezTo>
                    <a:pt x="1705" y="1169"/>
                    <a:pt x="1625" y="1347"/>
                    <a:pt x="1491" y="1481"/>
                  </a:cubicBezTo>
                  <a:cubicBezTo>
                    <a:pt x="1357" y="1624"/>
                    <a:pt x="1170" y="1695"/>
                    <a:pt x="982" y="1695"/>
                  </a:cubicBezTo>
                  <a:lnTo>
                    <a:pt x="973" y="1695"/>
                  </a:lnTo>
                  <a:cubicBezTo>
                    <a:pt x="786" y="1695"/>
                    <a:pt x="599" y="1624"/>
                    <a:pt x="465" y="1490"/>
                  </a:cubicBezTo>
                  <a:lnTo>
                    <a:pt x="1" y="1945"/>
                  </a:lnTo>
                  <a:cubicBezTo>
                    <a:pt x="260" y="2213"/>
                    <a:pt x="608" y="2355"/>
                    <a:pt x="973" y="2355"/>
                  </a:cubicBezTo>
                  <a:lnTo>
                    <a:pt x="982" y="2355"/>
                  </a:lnTo>
                  <a:cubicBezTo>
                    <a:pt x="1348" y="2355"/>
                    <a:pt x="1696" y="2213"/>
                    <a:pt x="1955" y="1945"/>
                  </a:cubicBezTo>
                  <a:cubicBezTo>
                    <a:pt x="2213" y="1686"/>
                    <a:pt x="2356" y="1338"/>
                    <a:pt x="2356" y="973"/>
                  </a:cubicBezTo>
                  <a:cubicBezTo>
                    <a:pt x="2356" y="607"/>
                    <a:pt x="2213" y="259"/>
                    <a:pt x="19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7753979" y="3389345"/>
              <a:ext cx="210976" cy="167578"/>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8798052" y="3019195"/>
              <a:ext cx="209654" cy="147127"/>
            </a:xfrm>
            <a:custGeom>
              <a:avLst/>
              <a:gdLst/>
              <a:ahLst/>
              <a:cxnLst/>
              <a:rect l="l" t="t" r="r" b="b"/>
              <a:pathLst>
                <a:path w="2696" h="1892" extrusionOk="0">
                  <a:moveTo>
                    <a:pt x="135" y="0"/>
                  </a:moveTo>
                  <a:lnTo>
                    <a:pt x="135" y="0"/>
                  </a:lnTo>
                  <a:cubicBezTo>
                    <a:pt x="1" y="339"/>
                    <a:pt x="1" y="714"/>
                    <a:pt x="144" y="1053"/>
                  </a:cubicBezTo>
                  <a:cubicBezTo>
                    <a:pt x="295" y="1392"/>
                    <a:pt x="563" y="1651"/>
                    <a:pt x="902" y="1793"/>
                  </a:cubicBezTo>
                  <a:cubicBezTo>
                    <a:pt x="1071" y="1856"/>
                    <a:pt x="1241" y="1892"/>
                    <a:pt x="1410" y="1892"/>
                  </a:cubicBezTo>
                  <a:cubicBezTo>
                    <a:pt x="1964" y="1892"/>
                    <a:pt x="2481" y="1561"/>
                    <a:pt x="2695" y="1026"/>
                  </a:cubicBezTo>
                  <a:lnTo>
                    <a:pt x="2088" y="776"/>
                  </a:lnTo>
                  <a:cubicBezTo>
                    <a:pt x="2017" y="964"/>
                    <a:pt x="1874" y="1098"/>
                    <a:pt x="1696" y="1178"/>
                  </a:cubicBezTo>
                  <a:cubicBezTo>
                    <a:pt x="1601" y="1216"/>
                    <a:pt x="1501" y="1236"/>
                    <a:pt x="1402" y="1236"/>
                  </a:cubicBezTo>
                  <a:cubicBezTo>
                    <a:pt x="1314" y="1236"/>
                    <a:pt x="1226" y="1220"/>
                    <a:pt x="1143" y="1187"/>
                  </a:cubicBezTo>
                  <a:cubicBezTo>
                    <a:pt x="964" y="1115"/>
                    <a:pt x="822" y="973"/>
                    <a:pt x="750" y="794"/>
                  </a:cubicBezTo>
                  <a:cubicBezTo>
                    <a:pt x="670" y="616"/>
                    <a:pt x="670" y="420"/>
                    <a:pt x="741" y="241"/>
                  </a:cubicBezTo>
                  <a:lnTo>
                    <a:pt x="1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8435278" y="2195768"/>
              <a:ext cx="149231" cy="207470"/>
            </a:xfrm>
            <a:custGeom>
              <a:avLst/>
              <a:gdLst/>
              <a:ahLst/>
              <a:cxnLst/>
              <a:rect l="l" t="t" r="r" b="b"/>
              <a:pathLst>
                <a:path w="1919" h="2668" extrusionOk="0">
                  <a:moveTo>
                    <a:pt x="999" y="0"/>
                  </a:moveTo>
                  <a:lnTo>
                    <a:pt x="759" y="616"/>
                  </a:lnTo>
                  <a:cubicBezTo>
                    <a:pt x="946" y="687"/>
                    <a:pt x="1089" y="821"/>
                    <a:pt x="1160" y="999"/>
                  </a:cubicBezTo>
                  <a:cubicBezTo>
                    <a:pt x="1240" y="1178"/>
                    <a:pt x="1249" y="1374"/>
                    <a:pt x="1178" y="1552"/>
                  </a:cubicBezTo>
                  <a:cubicBezTo>
                    <a:pt x="1106" y="1731"/>
                    <a:pt x="973" y="1873"/>
                    <a:pt x="794" y="1954"/>
                  </a:cubicBezTo>
                  <a:cubicBezTo>
                    <a:pt x="702" y="1995"/>
                    <a:pt x="606" y="2015"/>
                    <a:pt x="509" y="2015"/>
                  </a:cubicBezTo>
                  <a:cubicBezTo>
                    <a:pt x="418" y="2015"/>
                    <a:pt x="328" y="1997"/>
                    <a:pt x="241" y="1963"/>
                  </a:cubicBezTo>
                  <a:lnTo>
                    <a:pt x="0" y="2578"/>
                  </a:lnTo>
                  <a:cubicBezTo>
                    <a:pt x="161" y="2641"/>
                    <a:pt x="330" y="2667"/>
                    <a:pt x="500" y="2667"/>
                  </a:cubicBezTo>
                  <a:cubicBezTo>
                    <a:pt x="687" y="2667"/>
                    <a:pt x="883" y="2632"/>
                    <a:pt x="1062" y="2551"/>
                  </a:cubicBezTo>
                  <a:cubicBezTo>
                    <a:pt x="1392" y="2400"/>
                    <a:pt x="1651" y="2132"/>
                    <a:pt x="1784" y="1784"/>
                  </a:cubicBezTo>
                  <a:cubicBezTo>
                    <a:pt x="1918" y="1445"/>
                    <a:pt x="1909" y="1071"/>
                    <a:pt x="1758" y="732"/>
                  </a:cubicBezTo>
                  <a:cubicBezTo>
                    <a:pt x="1615" y="393"/>
                    <a:pt x="1338" y="134"/>
                    <a:pt x="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8163334" y="2170107"/>
              <a:ext cx="171394" cy="195650"/>
            </a:xfrm>
            <a:custGeom>
              <a:avLst/>
              <a:gdLst/>
              <a:ahLst/>
              <a:cxnLst/>
              <a:rect l="l" t="t" r="r" b="b"/>
              <a:pathLst>
                <a:path w="2204" h="2516" extrusionOk="0">
                  <a:moveTo>
                    <a:pt x="642" y="0"/>
                  </a:moveTo>
                  <a:cubicBezTo>
                    <a:pt x="339" y="205"/>
                    <a:pt x="134" y="517"/>
                    <a:pt x="63" y="883"/>
                  </a:cubicBezTo>
                  <a:cubicBezTo>
                    <a:pt x="0" y="1249"/>
                    <a:pt x="72" y="1615"/>
                    <a:pt x="286" y="1918"/>
                  </a:cubicBezTo>
                  <a:cubicBezTo>
                    <a:pt x="491" y="2221"/>
                    <a:pt x="803" y="2427"/>
                    <a:pt x="1169" y="2489"/>
                  </a:cubicBezTo>
                  <a:cubicBezTo>
                    <a:pt x="1249" y="2507"/>
                    <a:pt x="1338" y="2516"/>
                    <a:pt x="1428" y="2516"/>
                  </a:cubicBezTo>
                  <a:cubicBezTo>
                    <a:pt x="1695" y="2516"/>
                    <a:pt x="1972" y="2435"/>
                    <a:pt x="2204" y="2275"/>
                  </a:cubicBezTo>
                  <a:lnTo>
                    <a:pt x="1829" y="1731"/>
                  </a:lnTo>
                  <a:cubicBezTo>
                    <a:pt x="1708" y="1818"/>
                    <a:pt x="1572" y="1860"/>
                    <a:pt x="1428" y="1860"/>
                  </a:cubicBezTo>
                  <a:cubicBezTo>
                    <a:pt x="1381" y="1860"/>
                    <a:pt x="1333" y="1855"/>
                    <a:pt x="1285" y="1847"/>
                  </a:cubicBezTo>
                  <a:cubicBezTo>
                    <a:pt x="1097" y="1811"/>
                    <a:pt x="928" y="1704"/>
                    <a:pt x="821" y="1543"/>
                  </a:cubicBezTo>
                  <a:cubicBezTo>
                    <a:pt x="714" y="1383"/>
                    <a:pt x="669" y="1195"/>
                    <a:pt x="705" y="999"/>
                  </a:cubicBezTo>
                  <a:cubicBezTo>
                    <a:pt x="741" y="812"/>
                    <a:pt x="848" y="651"/>
                    <a:pt x="1008" y="535"/>
                  </a:cubicBezTo>
                  <a:lnTo>
                    <a:pt x="6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7566021" y="2693837"/>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a:off x="7982249" y="2381850"/>
              <a:ext cx="134689" cy="123876"/>
            </a:xfrm>
            <a:custGeom>
              <a:avLst/>
              <a:gdLst/>
              <a:ahLst/>
              <a:cxnLst/>
              <a:rect l="l" t="t" r="r" b="b"/>
              <a:pathLst>
                <a:path w="1732" h="1593" extrusionOk="0">
                  <a:moveTo>
                    <a:pt x="1149" y="1"/>
                  </a:moveTo>
                  <a:cubicBezTo>
                    <a:pt x="1116" y="1"/>
                    <a:pt x="1082" y="11"/>
                    <a:pt x="1053" y="32"/>
                  </a:cubicBezTo>
                  <a:lnTo>
                    <a:pt x="81" y="809"/>
                  </a:lnTo>
                  <a:cubicBezTo>
                    <a:pt x="10" y="862"/>
                    <a:pt x="1" y="960"/>
                    <a:pt x="54" y="1032"/>
                  </a:cubicBezTo>
                  <a:lnTo>
                    <a:pt x="447" y="1531"/>
                  </a:lnTo>
                  <a:cubicBezTo>
                    <a:pt x="477" y="1572"/>
                    <a:pt x="525" y="1592"/>
                    <a:pt x="573" y="1592"/>
                  </a:cubicBezTo>
                  <a:cubicBezTo>
                    <a:pt x="608" y="1592"/>
                    <a:pt x="643" y="1581"/>
                    <a:pt x="670" y="1558"/>
                  </a:cubicBezTo>
                  <a:lnTo>
                    <a:pt x="1651" y="791"/>
                  </a:lnTo>
                  <a:cubicBezTo>
                    <a:pt x="1714" y="737"/>
                    <a:pt x="1731" y="630"/>
                    <a:pt x="1678" y="559"/>
                  </a:cubicBezTo>
                  <a:lnTo>
                    <a:pt x="1285" y="59"/>
                  </a:lnTo>
                  <a:cubicBezTo>
                    <a:pt x="1248" y="22"/>
                    <a:pt x="1199" y="1"/>
                    <a:pt x="1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8057885" y="2725798"/>
              <a:ext cx="134611" cy="99769"/>
            </a:xfrm>
            <a:custGeom>
              <a:avLst/>
              <a:gdLst/>
              <a:ahLst/>
              <a:cxnLst/>
              <a:rect l="l" t="t" r="r" b="b"/>
              <a:pathLst>
                <a:path w="1731" h="1283" extrusionOk="0">
                  <a:moveTo>
                    <a:pt x="359" y="1"/>
                  </a:moveTo>
                  <a:cubicBezTo>
                    <a:pt x="289" y="1"/>
                    <a:pt x="227" y="44"/>
                    <a:pt x="205" y="116"/>
                  </a:cubicBezTo>
                  <a:lnTo>
                    <a:pt x="27" y="722"/>
                  </a:lnTo>
                  <a:cubicBezTo>
                    <a:pt x="0" y="812"/>
                    <a:pt x="54" y="901"/>
                    <a:pt x="134" y="928"/>
                  </a:cubicBezTo>
                  <a:lnTo>
                    <a:pt x="1329" y="1275"/>
                  </a:lnTo>
                  <a:cubicBezTo>
                    <a:pt x="1344" y="1280"/>
                    <a:pt x="1358" y="1282"/>
                    <a:pt x="1373" y="1282"/>
                  </a:cubicBezTo>
                  <a:cubicBezTo>
                    <a:pt x="1442" y="1282"/>
                    <a:pt x="1511" y="1234"/>
                    <a:pt x="1526" y="1168"/>
                  </a:cubicBezTo>
                  <a:lnTo>
                    <a:pt x="1704" y="553"/>
                  </a:lnTo>
                  <a:cubicBezTo>
                    <a:pt x="1731" y="473"/>
                    <a:pt x="1686" y="374"/>
                    <a:pt x="1597" y="357"/>
                  </a:cubicBezTo>
                  <a:lnTo>
                    <a:pt x="411" y="9"/>
                  </a:lnTo>
                  <a:cubicBezTo>
                    <a:pt x="393" y="3"/>
                    <a:pt x="376" y="1"/>
                    <a:pt x="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7830966" y="1595364"/>
              <a:ext cx="136089" cy="121465"/>
            </a:xfrm>
            <a:custGeom>
              <a:avLst/>
              <a:gdLst/>
              <a:ahLst/>
              <a:cxnLst/>
              <a:rect l="l" t="t" r="r" b="b"/>
              <a:pathLst>
                <a:path w="1750" h="1562" extrusionOk="0">
                  <a:moveTo>
                    <a:pt x="560" y="0"/>
                  </a:moveTo>
                  <a:cubicBezTo>
                    <a:pt x="510" y="0"/>
                    <a:pt x="462" y="24"/>
                    <a:pt x="429" y="67"/>
                  </a:cubicBezTo>
                  <a:lnTo>
                    <a:pt x="55" y="584"/>
                  </a:lnTo>
                  <a:cubicBezTo>
                    <a:pt x="1" y="656"/>
                    <a:pt x="19" y="754"/>
                    <a:pt x="90" y="807"/>
                  </a:cubicBezTo>
                  <a:lnTo>
                    <a:pt x="1098" y="1530"/>
                  </a:lnTo>
                  <a:cubicBezTo>
                    <a:pt x="1126" y="1551"/>
                    <a:pt x="1160" y="1561"/>
                    <a:pt x="1193" y="1561"/>
                  </a:cubicBezTo>
                  <a:cubicBezTo>
                    <a:pt x="1244" y="1561"/>
                    <a:pt x="1294" y="1537"/>
                    <a:pt x="1321" y="1494"/>
                  </a:cubicBezTo>
                  <a:lnTo>
                    <a:pt x="1696" y="986"/>
                  </a:lnTo>
                  <a:cubicBezTo>
                    <a:pt x="1750" y="914"/>
                    <a:pt x="1732" y="807"/>
                    <a:pt x="1660" y="754"/>
                  </a:cubicBezTo>
                  <a:lnTo>
                    <a:pt x="652" y="31"/>
                  </a:lnTo>
                  <a:cubicBezTo>
                    <a:pt x="624" y="10"/>
                    <a:pt x="592"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0"/>
            <p:cNvSpPr/>
            <p:nvPr/>
          </p:nvSpPr>
          <p:spPr>
            <a:xfrm>
              <a:off x="8308988" y="2053930"/>
              <a:ext cx="93085" cy="128930"/>
            </a:xfrm>
            <a:custGeom>
              <a:avLst/>
              <a:gdLst/>
              <a:ahLst/>
              <a:cxnLst/>
              <a:rect l="l" t="t" r="r" b="b"/>
              <a:pathLst>
                <a:path w="1197" h="1658" extrusionOk="0">
                  <a:moveTo>
                    <a:pt x="386" y="1"/>
                  </a:moveTo>
                  <a:cubicBezTo>
                    <a:pt x="311" y="1"/>
                    <a:pt x="248" y="51"/>
                    <a:pt x="233" y="129"/>
                  </a:cubicBezTo>
                  <a:lnTo>
                    <a:pt x="18" y="1351"/>
                  </a:lnTo>
                  <a:cubicBezTo>
                    <a:pt x="1" y="1440"/>
                    <a:pt x="54" y="1530"/>
                    <a:pt x="143" y="1539"/>
                  </a:cubicBezTo>
                  <a:lnTo>
                    <a:pt x="768" y="1655"/>
                  </a:lnTo>
                  <a:cubicBezTo>
                    <a:pt x="778" y="1657"/>
                    <a:pt x="788" y="1658"/>
                    <a:pt x="799" y="1658"/>
                  </a:cubicBezTo>
                  <a:cubicBezTo>
                    <a:pt x="877" y="1658"/>
                    <a:pt x="948" y="1600"/>
                    <a:pt x="964" y="1521"/>
                  </a:cubicBezTo>
                  <a:lnTo>
                    <a:pt x="1178" y="299"/>
                  </a:lnTo>
                  <a:cubicBezTo>
                    <a:pt x="1196" y="209"/>
                    <a:pt x="1134" y="129"/>
                    <a:pt x="1044" y="111"/>
                  </a:cubicBezTo>
                  <a:lnTo>
                    <a:pt x="420" y="4"/>
                  </a:lnTo>
                  <a:cubicBezTo>
                    <a:pt x="408" y="2"/>
                    <a:pt x="397"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0"/>
            <p:cNvSpPr/>
            <p:nvPr/>
          </p:nvSpPr>
          <p:spPr>
            <a:xfrm>
              <a:off x="8916721" y="3659414"/>
              <a:ext cx="93007" cy="129397"/>
            </a:xfrm>
            <a:custGeom>
              <a:avLst/>
              <a:gdLst/>
              <a:ahLst/>
              <a:cxnLst/>
              <a:rect l="l" t="t" r="r" b="b"/>
              <a:pathLst>
                <a:path w="1196" h="1664" extrusionOk="0">
                  <a:moveTo>
                    <a:pt x="400" y="0"/>
                  </a:moveTo>
                  <a:cubicBezTo>
                    <a:pt x="319" y="0"/>
                    <a:pt x="249" y="52"/>
                    <a:pt x="232" y="135"/>
                  </a:cubicBezTo>
                  <a:lnTo>
                    <a:pt x="18" y="1357"/>
                  </a:lnTo>
                  <a:cubicBezTo>
                    <a:pt x="0" y="1447"/>
                    <a:pt x="63" y="1536"/>
                    <a:pt x="143" y="1545"/>
                  </a:cubicBezTo>
                  <a:lnTo>
                    <a:pt x="768" y="1661"/>
                  </a:lnTo>
                  <a:cubicBezTo>
                    <a:pt x="778" y="1663"/>
                    <a:pt x="788" y="1664"/>
                    <a:pt x="798" y="1664"/>
                  </a:cubicBezTo>
                  <a:cubicBezTo>
                    <a:pt x="877" y="1664"/>
                    <a:pt x="948" y="1606"/>
                    <a:pt x="964" y="1527"/>
                  </a:cubicBezTo>
                  <a:lnTo>
                    <a:pt x="1178" y="305"/>
                  </a:lnTo>
                  <a:cubicBezTo>
                    <a:pt x="1196" y="215"/>
                    <a:pt x="1133" y="135"/>
                    <a:pt x="1044" y="117"/>
                  </a:cubicBezTo>
                  <a:lnTo>
                    <a:pt x="420" y="1"/>
                  </a:lnTo>
                  <a:cubicBezTo>
                    <a:pt x="413" y="1"/>
                    <a:pt x="407"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0"/>
            <p:cNvSpPr/>
            <p:nvPr/>
          </p:nvSpPr>
          <p:spPr>
            <a:xfrm>
              <a:off x="8778688" y="1354922"/>
              <a:ext cx="199156" cy="69520"/>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20"/>
            <p:cNvGrpSpPr/>
            <p:nvPr/>
          </p:nvGrpSpPr>
          <p:grpSpPr>
            <a:xfrm>
              <a:off x="7572791" y="2015552"/>
              <a:ext cx="446838" cy="379559"/>
              <a:chOff x="9520904" y="1806552"/>
              <a:chExt cx="446838" cy="379559"/>
            </a:xfrm>
          </p:grpSpPr>
          <p:sp>
            <p:nvSpPr>
              <p:cNvPr id="558" name="Google Shape;558;p20"/>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20"/>
            <p:cNvGrpSpPr/>
            <p:nvPr/>
          </p:nvGrpSpPr>
          <p:grpSpPr>
            <a:xfrm>
              <a:off x="8234104" y="2677077"/>
              <a:ext cx="446838" cy="379559"/>
              <a:chOff x="9520904" y="1806552"/>
              <a:chExt cx="446838" cy="379559"/>
            </a:xfrm>
          </p:grpSpPr>
          <p:sp>
            <p:nvSpPr>
              <p:cNvPr id="563" name="Google Shape;563;p20"/>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20"/>
            <p:cNvGrpSpPr/>
            <p:nvPr/>
          </p:nvGrpSpPr>
          <p:grpSpPr>
            <a:xfrm rot="-8100000">
              <a:off x="8153616" y="3558075"/>
              <a:ext cx="446833" cy="379555"/>
              <a:chOff x="9520904" y="1806552"/>
              <a:chExt cx="446838" cy="379559"/>
            </a:xfrm>
          </p:grpSpPr>
          <p:sp>
            <p:nvSpPr>
              <p:cNvPr id="568" name="Google Shape;568;p20"/>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0"/>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20"/>
            <p:cNvGrpSpPr/>
            <p:nvPr/>
          </p:nvGrpSpPr>
          <p:grpSpPr>
            <a:xfrm rot="-7448769">
              <a:off x="8185846" y="1164383"/>
              <a:ext cx="446833" cy="379555"/>
              <a:chOff x="9520904" y="1806552"/>
              <a:chExt cx="446838" cy="379559"/>
            </a:xfrm>
          </p:grpSpPr>
          <p:sp>
            <p:nvSpPr>
              <p:cNvPr id="573" name="Google Shape;573;p20"/>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 name="Google Shape;577;p20"/>
            <p:cNvSpPr/>
            <p:nvPr/>
          </p:nvSpPr>
          <p:spPr>
            <a:xfrm>
              <a:off x="8713471" y="1000962"/>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8713471" y="3942637"/>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0"/>
            <p:cNvGrpSpPr/>
            <p:nvPr/>
          </p:nvGrpSpPr>
          <p:grpSpPr>
            <a:xfrm>
              <a:off x="7733028" y="2891391"/>
              <a:ext cx="472500" cy="432126"/>
              <a:chOff x="7951491" y="3948941"/>
              <a:chExt cx="472500" cy="432126"/>
            </a:xfrm>
          </p:grpSpPr>
          <p:sp>
            <p:nvSpPr>
              <p:cNvPr id="580" name="Google Shape;580;p20"/>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20"/>
              <p:cNvGrpSpPr/>
              <p:nvPr/>
            </p:nvGrpSpPr>
            <p:grpSpPr>
              <a:xfrm>
                <a:off x="8040998" y="4004152"/>
                <a:ext cx="305305" cy="293709"/>
                <a:chOff x="8040998" y="4004152"/>
                <a:chExt cx="305305" cy="293709"/>
              </a:xfrm>
            </p:grpSpPr>
            <p:sp>
              <p:nvSpPr>
                <p:cNvPr id="582" name="Google Shape;582;p20"/>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0"/>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 name="Google Shape;590;p20"/>
            <p:cNvGrpSpPr/>
            <p:nvPr/>
          </p:nvGrpSpPr>
          <p:grpSpPr>
            <a:xfrm>
              <a:off x="8523291" y="3259279"/>
              <a:ext cx="472500" cy="432126"/>
              <a:chOff x="7951491" y="3948941"/>
              <a:chExt cx="472500" cy="432126"/>
            </a:xfrm>
          </p:grpSpPr>
          <p:sp>
            <p:nvSpPr>
              <p:cNvPr id="591" name="Google Shape;591;p20"/>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20"/>
              <p:cNvGrpSpPr/>
              <p:nvPr/>
            </p:nvGrpSpPr>
            <p:grpSpPr>
              <a:xfrm>
                <a:off x="8040998" y="4004152"/>
                <a:ext cx="305305" cy="293709"/>
                <a:chOff x="8040998" y="4004152"/>
                <a:chExt cx="305305" cy="293709"/>
              </a:xfrm>
            </p:grpSpPr>
            <p:sp>
              <p:nvSpPr>
                <p:cNvPr id="593" name="Google Shape;593;p20"/>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0"/>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0"/>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0"/>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0"/>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0"/>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0"/>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0"/>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 name="Google Shape;601;p20"/>
            <p:cNvGrpSpPr/>
            <p:nvPr/>
          </p:nvGrpSpPr>
          <p:grpSpPr>
            <a:xfrm>
              <a:off x="8576766" y="1517379"/>
              <a:ext cx="472500" cy="432126"/>
              <a:chOff x="7951491" y="3948941"/>
              <a:chExt cx="472500" cy="432126"/>
            </a:xfrm>
          </p:grpSpPr>
          <p:sp>
            <p:nvSpPr>
              <p:cNvPr id="602" name="Google Shape;602;p20"/>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20"/>
              <p:cNvGrpSpPr/>
              <p:nvPr/>
            </p:nvGrpSpPr>
            <p:grpSpPr>
              <a:xfrm>
                <a:off x="8040998" y="4004152"/>
                <a:ext cx="305305" cy="293709"/>
                <a:chOff x="8040998" y="4004152"/>
                <a:chExt cx="305305" cy="293709"/>
              </a:xfrm>
            </p:grpSpPr>
            <p:sp>
              <p:nvSpPr>
                <p:cNvPr id="604" name="Google Shape;604;p20"/>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0"/>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0"/>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0"/>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0"/>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0"/>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0"/>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0"/>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 name="Google Shape;612;p20"/>
            <p:cNvGrpSpPr/>
            <p:nvPr/>
          </p:nvGrpSpPr>
          <p:grpSpPr>
            <a:xfrm rot="-7268436">
              <a:off x="7187823" y="433048"/>
              <a:ext cx="779544" cy="1603279"/>
              <a:chOff x="8573361" y="190480"/>
              <a:chExt cx="779454" cy="1603094"/>
            </a:xfrm>
          </p:grpSpPr>
          <p:sp>
            <p:nvSpPr>
              <p:cNvPr id="613" name="Google Shape;613;p20"/>
              <p:cNvSpPr/>
              <p:nvPr/>
            </p:nvSpPr>
            <p:spPr>
              <a:xfrm rot="611199">
                <a:off x="8769091" y="571890"/>
                <a:ext cx="482440" cy="1188389"/>
              </a:xfrm>
              <a:custGeom>
                <a:avLst/>
                <a:gdLst/>
                <a:ahLst/>
                <a:cxnLst/>
                <a:rect l="l" t="t" r="r" b="b"/>
                <a:pathLst>
                  <a:path w="3078" h="7582" extrusionOk="0">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rot="611199">
                <a:off x="8589455" y="210770"/>
                <a:ext cx="247646" cy="204073"/>
              </a:xfrm>
              <a:custGeom>
                <a:avLst/>
                <a:gdLst/>
                <a:ahLst/>
                <a:cxnLst/>
                <a:rect l="l" t="t" r="r" b="b"/>
                <a:pathLst>
                  <a:path w="1580" h="1302" extrusionOk="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 name="Google Shape;615;p20"/>
            <p:cNvSpPr/>
            <p:nvPr/>
          </p:nvSpPr>
          <p:spPr>
            <a:xfrm>
              <a:off x="8014696" y="1800650"/>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20"/>
          <p:cNvGrpSpPr/>
          <p:nvPr/>
        </p:nvGrpSpPr>
        <p:grpSpPr>
          <a:xfrm>
            <a:off x="7948239" y="-528219"/>
            <a:ext cx="1177294" cy="1674755"/>
            <a:chOff x="6501775" y="678225"/>
            <a:chExt cx="872975" cy="1232525"/>
          </a:xfrm>
        </p:grpSpPr>
        <p:sp>
          <p:nvSpPr>
            <p:cNvPr id="617" name="Google Shape;617;p20"/>
            <p:cNvSpPr/>
            <p:nvPr/>
          </p:nvSpPr>
          <p:spPr>
            <a:xfrm>
              <a:off x="6501775" y="678225"/>
              <a:ext cx="872975" cy="1232525"/>
            </a:xfrm>
            <a:custGeom>
              <a:avLst/>
              <a:gdLst/>
              <a:ahLst/>
              <a:cxnLst/>
              <a:rect l="l" t="t" r="r" b="b"/>
              <a:pathLst>
                <a:path w="34919" h="49301"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0"/>
            <p:cNvSpPr/>
            <p:nvPr/>
          </p:nvSpPr>
          <p:spPr>
            <a:xfrm>
              <a:off x="6501775" y="678225"/>
              <a:ext cx="872975" cy="1232525"/>
            </a:xfrm>
            <a:custGeom>
              <a:avLst/>
              <a:gdLst/>
              <a:ahLst/>
              <a:cxnLst/>
              <a:rect l="l" t="t" r="r" b="b"/>
              <a:pathLst>
                <a:path w="34919" h="49301" fill="none"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20"/>
          <p:cNvSpPr txBox="1">
            <a:spLocks noGrp="1"/>
          </p:cNvSpPr>
          <p:nvPr>
            <p:ph type="title"/>
          </p:nvPr>
        </p:nvSpPr>
        <p:spPr>
          <a:xfrm>
            <a:off x="4572000" y="544150"/>
            <a:ext cx="3852000" cy="956700"/>
          </a:xfrm>
          <a:prstGeom prst="rect">
            <a:avLst/>
          </a:prstGeom>
        </p:spPr>
        <p:txBody>
          <a:bodyPr spcFirstLastPara="1" wrap="square" lIns="0" tIns="0" rIns="0" bIns="0" anchor="ctr" anchorCtr="0">
            <a:noAutofit/>
          </a:bodyPr>
          <a:lstStyle>
            <a:lvl1pPr lvl="0" algn="r" rtl="0">
              <a:spcBef>
                <a:spcPts val="0"/>
              </a:spcBef>
              <a:spcAft>
                <a:spcPts val="0"/>
              </a:spcAft>
              <a:buSzPts val="4000"/>
              <a:buNone/>
              <a:defRPr sz="9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0" name="Google Shape;620;p20"/>
          <p:cNvSpPr txBox="1">
            <a:spLocks noGrp="1"/>
          </p:cNvSpPr>
          <p:nvPr>
            <p:ph type="subTitle" idx="1"/>
          </p:nvPr>
        </p:nvSpPr>
        <p:spPr>
          <a:xfrm>
            <a:off x="5560550" y="2274125"/>
            <a:ext cx="2863200" cy="449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1" name="Google Shape;621;p20"/>
          <p:cNvSpPr txBox="1">
            <a:spLocks noGrp="1"/>
          </p:cNvSpPr>
          <p:nvPr>
            <p:ph type="subTitle" idx="2"/>
          </p:nvPr>
        </p:nvSpPr>
        <p:spPr>
          <a:xfrm>
            <a:off x="5882000" y="2723225"/>
            <a:ext cx="2541900" cy="846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2" name="Google Shape;622;p20"/>
          <p:cNvSpPr txBox="1"/>
          <p:nvPr/>
        </p:nvSpPr>
        <p:spPr>
          <a:xfrm>
            <a:off x="5148950" y="3695425"/>
            <a:ext cx="3274800" cy="647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chemeClr val="dk1"/>
                </a:solidFill>
                <a:latin typeface="Montserrat Light"/>
                <a:ea typeface="Montserrat Light"/>
                <a:cs typeface="Montserrat Light"/>
                <a:sym typeface="Montserrat Light"/>
              </a:rPr>
              <a:t>CREDITS: This presentation template was created by </a:t>
            </a:r>
            <a:r>
              <a:rPr lang="en" sz="12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Slidesgo</a:t>
            </a:r>
            <a:r>
              <a:rPr lang="en" sz="1200">
                <a:solidFill>
                  <a:schemeClr val="dk1"/>
                </a:solidFill>
                <a:latin typeface="Montserrat Light"/>
                <a:ea typeface="Montserrat Light"/>
                <a:cs typeface="Montserrat Light"/>
                <a:sym typeface="Montserrat Light"/>
              </a:rPr>
              <a:t>, including icons by </a:t>
            </a:r>
            <a:r>
              <a:rPr lang="en" sz="12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Flaticon</a:t>
            </a:r>
            <a:r>
              <a:rPr lang="en" sz="1200">
                <a:solidFill>
                  <a:schemeClr val="dk1"/>
                </a:solidFill>
                <a:latin typeface="Montserrat Light"/>
                <a:ea typeface="Montserrat Light"/>
                <a:cs typeface="Montserrat Light"/>
                <a:sym typeface="Montserrat Light"/>
              </a:rPr>
              <a:t>, infographics &amp; images by </a:t>
            </a:r>
            <a:r>
              <a:rPr lang="en" sz="1200" b="1">
                <a:solidFill>
                  <a:schemeClr val="dk2"/>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Freepik</a:t>
            </a:r>
            <a:endParaRPr b="1">
              <a:solidFill>
                <a:schemeClr val="dk2"/>
              </a:solidFill>
              <a:latin typeface="Montserrat"/>
              <a:ea typeface="Montserrat"/>
              <a:cs typeface="Montserrat"/>
              <a:sym typeface="Montserra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623"/>
        <p:cNvGrpSpPr/>
        <p:nvPr/>
      </p:nvGrpSpPr>
      <p:grpSpPr>
        <a:xfrm>
          <a:off x="0" y="0"/>
          <a:ext cx="0" cy="0"/>
          <a:chOff x="0" y="0"/>
          <a:chExt cx="0" cy="0"/>
        </a:xfrm>
      </p:grpSpPr>
      <p:pic>
        <p:nvPicPr>
          <p:cNvPr id="624" name="Google Shape;624;p21"/>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7" name="Google Shape;17;p3"/>
          <p:cNvGrpSpPr/>
          <p:nvPr/>
        </p:nvGrpSpPr>
        <p:grpSpPr>
          <a:xfrm rot="-2147213">
            <a:off x="-153758" y="4260841"/>
            <a:ext cx="588398" cy="685333"/>
            <a:chOff x="-512903" y="130262"/>
            <a:chExt cx="1033579" cy="1203856"/>
          </a:xfrm>
        </p:grpSpPr>
        <p:sp>
          <p:nvSpPr>
            <p:cNvPr id="18" name="Google Shape;18;p3"/>
            <p:cNvSpPr/>
            <p:nvPr/>
          </p:nvSpPr>
          <p:spPr>
            <a:xfrm>
              <a:off x="-475033" y="164121"/>
              <a:ext cx="957839" cy="693260"/>
            </a:xfrm>
            <a:custGeom>
              <a:avLst/>
              <a:gdLst/>
              <a:ahLst/>
              <a:cxnLst/>
              <a:rect l="l" t="t" r="r" b="b"/>
              <a:pathLst>
                <a:path w="24357" h="17629" extrusionOk="0">
                  <a:moveTo>
                    <a:pt x="12845" y="0"/>
                  </a:moveTo>
                  <a:cubicBezTo>
                    <a:pt x="11212" y="0"/>
                    <a:pt x="9531" y="365"/>
                    <a:pt x="7887" y="1160"/>
                  </a:cubicBezTo>
                  <a:cubicBezTo>
                    <a:pt x="4604" y="2730"/>
                    <a:pt x="2338" y="4925"/>
                    <a:pt x="1339" y="8511"/>
                  </a:cubicBezTo>
                  <a:cubicBezTo>
                    <a:pt x="554" y="11295"/>
                    <a:pt x="1" y="14863"/>
                    <a:pt x="1196" y="17629"/>
                  </a:cubicBezTo>
                  <a:cubicBezTo>
                    <a:pt x="8066" y="13026"/>
                    <a:pt x="16113" y="10260"/>
                    <a:pt x="24356" y="9778"/>
                  </a:cubicBezTo>
                  <a:cubicBezTo>
                    <a:pt x="23190" y="4055"/>
                    <a:pt x="18286" y="0"/>
                    <a:pt x="12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9974" y="669330"/>
              <a:ext cx="108104" cy="56156"/>
            </a:xfrm>
            <a:custGeom>
              <a:avLst/>
              <a:gdLst/>
              <a:ahLst/>
              <a:cxnLst/>
              <a:rect l="l" t="t" r="r" b="b"/>
              <a:pathLst>
                <a:path w="2749" h="1428" extrusionOk="0">
                  <a:moveTo>
                    <a:pt x="2748" y="0"/>
                  </a:moveTo>
                  <a:cubicBezTo>
                    <a:pt x="1820" y="321"/>
                    <a:pt x="910" y="660"/>
                    <a:pt x="0" y="1017"/>
                  </a:cubicBezTo>
                  <a:cubicBezTo>
                    <a:pt x="393" y="1106"/>
                    <a:pt x="750" y="1249"/>
                    <a:pt x="1107" y="1428"/>
                  </a:cubicBezTo>
                  <a:cubicBezTo>
                    <a:pt x="1642" y="1142"/>
                    <a:pt x="2195" y="910"/>
                    <a:pt x="2748" y="696"/>
                  </a:cubicBezTo>
                  <a:lnTo>
                    <a:pt x="27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3311" y="700908"/>
              <a:ext cx="442800" cy="600139"/>
            </a:xfrm>
            <a:custGeom>
              <a:avLst/>
              <a:gdLst/>
              <a:ahLst/>
              <a:cxnLst/>
              <a:rect l="l" t="t" r="r" b="b"/>
              <a:pathLst>
                <a:path w="11260" h="15261" extrusionOk="0">
                  <a:moveTo>
                    <a:pt x="5674" y="0"/>
                  </a:moveTo>
                  <a:cubicBezTo>
                    <a:pt x="3622" y="143"/>
                    <a:pt x="1731" y="749"/>
                    <a:pt x="0" y="1838"/>
                  </a:cubicBezTo>
                  <a:cubicBezTo>
                    <a:pt x="678" y="4693"/>
                    <a:pt x="1178" y="7726"/>
                    <a:pt x="2177" y="10492"/>
                  </a:cubicBezTo>
                  <a:cubicBezTo>
                    <a:pt x="2822" y="12288"/>
                    <a:pt x="4218" y="15260"/>
                    <a:pt x="6530" y="15260"/>
                  </a:cubicBezTo>
                  <a:cubicBezTo>
                    <a:pt x="6583" y="15260"/>
                    <a:pt x="6637" y="15259"/>
                    <a:pt x="6691" y="15255"/>
                  </a:cubicBezTo>
                  <a:cubicBezTo>
                    <a:pt x="8172" y="15166"/>
                    <a:pt x="9778" y="14060"/>
                    <a:pt x="10403" y="12704"/>
                  </a:cubicBezTo>
                  <a:cubicBezTo>
                    <a:pt x="11259" y="10831"/>
                    <a:pt x="10510" y="9350"/>
                    <a:pt x="9671" y="7672"/>
                  </a:cubicBezTo>
                  <a:cubicBezTo>
                    <a:pt x="8404" y="5067"/>
                    <a:pt x="7066" y="2516"/>
                    <a:pt x="5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4922" y="644751"/>
              <a:ext cx="63195" cy="46364"/>
            </a:xfrm>
            <a:custGeom>
              <a:avLst/>
              <a:gdLst/>
              <a:ahLst/>
              <a:cxnLst/>
              <a:rect l="l" t="t" r="r" b="b"/>
              <a:pathLst>
                <a:path w="1607" h="1179" extrusionOk="0">
                  <a:moveTo>
                    <a:pt x="1606" y="1"/>
                  </a:moveTo>
                  <a:lnTo>
                    <a:pt x="1606" y="1"/>
                  </a:lnTo>
                  <a:cubicBezTo>
                    <a:pt x="1071" y="161"/>
                    <a:pt x="536" y="322"/>
                    <a:pt x="0" y="500"/>
                  </a:cubicBezTo>
                  <a:lnTo>
                    <a:pt x="0" y="1178"/>
                  </a:lnTo>
                  <a:cubicBezTo>
                    <a:pt x="429" y="1053"/>
                    <a:pt x="875" y="928"/>
                    <a:pt x="1321" y="839"/>
                  </a:cubicBezTo>
                  <a:cubicBezTo>
                    <a:pt x="1410" y="554"/>
                    <a:pt x="1499" y="268"/>
                    <a:pt x="1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08370" y="720531"/>
              <a:ext cx="153682" cy="47072"/>
            </a:xfrm>
            <a:custGeom>
              <a:avLst/>
              <a:gdLst/>
              <a:ahLst/>
              <a:cxnLst/>
              <a:rect l="l" t="t" r="r" b="b"/>
              <a:pathLst>
                <a:path w="3908" h="1197" extrusionOk="0">
                  <a:moveTo>
                    <a:pt x="2587" y="1"/>
                  </a:moveTo>
                  <a:cubicBezTo>
                    <a:pt x="1713" y="375"/>
                    <a:pt x="857" y="768"/>
                    <a:pt x="0" y="1196"/>
                  </a:cubicBezTo>
                  <a:cubicBezTo>
                    <a:pt x="574" y="1117"/>
                    <a:pt x="1142" y="1065"/>
                    <a:pt x="1707" y="1065"/>
                  </a:cubicBezTo>
                  <a:cubicBezTo>
                    <a:pt x="2162" y="1065"/>
                    <a:pt x="2616" y="1099"/>
                    <a:pt x="3069" y="1178"/>
                  </a:cubicBezTo>
                  <a:cubicBezTo>
                    <a:pt x="3087" y="1089"/>
                    <a:pt x="3140" y="1000"/>
                    <a:pt x="3212" y="946"/>
                  </a:cubicBezTo>
                  <a:cubicBezTo>
                    <a:pt x="3230" y="839"/>
                    <a:pt x="3283" y="768"/>
                    <a:pt x="3390" y="697"/>
                  </a:cubicBezTo>
                  <a:cubicBezTo>
                    <a:pt x="3569" y="589"/>
                    <a:pt x="3729" y="482"/>
                    <a:pt x="3908" y="375"/>
                  </a:cubicBezTo>
                  <a:cubicBezTo>
                    <a:pt x="3533" y="197"/>
                    <a:pt x="3123" y="90"/>
                    <a:pt x="2694" y="36"/>
                  </a:cubicBezTo>
                  <a:cubicBezTo>
                    <a:pt x="2659" y="36"/>
                    <a:pt x="2623" y="18"/>
                    <a:pt x="2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95714" y="779046"/>
              <a:ext cx="313656" cy="95914"/>
            </a:xfrm>
            <a:custGeom>
              <a:avLst/>
              <a:gdLst/>
              <a:ahLst/>
              <a:cxnLst/>
              <a:rect l="l" t="t" r="r" b="b"/>
              <a:pathLst>
                <a:path w="7976" h="2439" extrusionOk="0">
                  <a:moveTo>
                    <a:pt x="6444" y="0"/>
                  </a:moveTo>
                  <a:cubicBezTo>
                    <a:pt x="5489" y="0"/>
                    <a:pt x="4542" y="150"/>
                    <a:pt x="3587" y="315"/>
                  </a:cubicBezTo>
                  <a:cubicBezTo>
                    <a:pt x="2355" y="975"/>
                    <a:pt x="1160" y="1689"/>
                    <a:pt x="0" y="2438"/>
                  </a:cubicBezTo>
                  <a:cubicBezTo>
                    <a:pt x="946" y="2402"/>
                    <a:pt x="1856" y="2313"/>
                    <a:pt x="2766" y="2170"/>
                  </a:cubicBezTo>
                  <a:cubicBezTo>
                    <a:pt x="4407" y="1296"/>
                    <a:pt x="6120" y="689"/>
                    <a:pt x="7958" y="368"/>
                  </a:cubicBezTo>
                  <a:lnTo>
                    <a:pt x="7976" y="368"/>
                  </a:lnTo>
                  <a:cubicBezTo>
                    <a:pt x="7958" y="297"/>
                    <a:pt x="7940" y="208"/>
                    <a:pt x="7922" y="136"/>
                  </a:cubicBezTo>
                  <a:cubicBezTo>
                    <a:pt x="7426" y="40"/>
                    <a:pt x="6934" y="0"/>
                    <a:pt x="6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26617" y="809641"/>
              <a:ext cx="149474" cy="44241"/>
            </a:xfrm>
            <a:custGeom>
              <a:avLst/>
              <a:gdLst/>
              <a:ahLst/>
              <a:cxnLst/>
              <a:rect l="l" t="t" r="r" b="b"/>
              <a:pathLst>
                <a:path w="3801" h="1125" extrusionOk="0">
                  <a:moveTo>
                    <a:pt x="3765" y="1"/>
                  </a:moveTo>
                  <a:cubicBezTo>
                    <a:pt x="2445" y="233"/>
                    <a:pt x="1196" y="589"/>
                    <a:pt x="0" y="1125"/>
                  </a:cubicBezTo>
                  <a:cubicBezTo>
                    <a:pt x="1267" y="857"/>
                    <a:pt x="2516" y="536"/>
                    <a:pt x="3801" y="197"/>
                  </a:cubicBezTo>
                  <a:cubicBezTo>
                    <a:pt x="3801" y="143"/>
                    <a:pt x="3783" y="72"/>
                    <a:pt x="3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15078" y="610381"/>
              <a:ext cx="137559" cy="63903"/>
            </a:xfrm>
            <a:custGeom>
              <a:avLst/>
              <a:gdLst/>
              <a:ahLst/>
              <a:cxnLst/>
              <a:rect l="l" t="t" r="r" b="b"/>
              <a:pathLst>
                <a:path w="3498" h="1625" extrusionOk="0">
                  <a:moveTo>
                    <a:pt x="3498" y="0"/>
                  </a:moveTo>
                  <a:lnTo>
                    <a:pt x="3498" y="0"/>
                  </a:lnTo>
                  <a:cubicBezTo>
                    <a:pt x="2445" y="214"/>
                    <a:pt x="1392" y="446"/>
                    <a:pt x="357" y="732"/>
                  </a:cubicBezTo>
                  <a:cubicBezTo>
                    <a:pt x="215" y="1017"/>
                    <a:pt x="90" y="1321"/>
                    <a:pt x="1" y="1624"/>
                  </a:cubicBezTo>
                  <a:cubicBezTo>
                    <a:pt x="447" y="1553"/>
                    <a:pt x="911" y="1499"/>
                    <a:pt x="1374" y="1463"/>
                  </a:cubicBezTo>
                  <a:cubicBezTo>
                    <a:pt x="1999" y="857"/>
                    <a:pt x="2731" y="375"/>
                    <a:pt x="3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09104" y="696660"/>
              <a:ext cx="60364" cy="19702"/>
            </a:xfrm>
            <a:custGeom>
              <a:avLst/>
              <a:gdLst/>
              <a:ahLst/>
              <a:cxnLst/>
              <a:rect l="l" t="t" r="r" b="b"/>
              <a:pathLst>
                <a:path w="1535" h="501" extrusionOk="0">
                  <a:moveTo>
                    <a:pt x="1535" y="1"/>
                  </a:moveTo>
                  <a:lnTo>
                    <a:pt x="0" y="197"/>
                  </a:lnTo>
                  <a:cubicBezTo>
                    <a:pt x="54" y="304"/>
                    <a:pt x="108" y="394"/>
                    <a:pt x="179" y="501"/>
                  </a:cubicBezTo>
                  <a:cubicBezTo>
                    <a:pt x="625" y="358"/>
                    <a:pt x="1089" y="179"/>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189442" y="583011"/>
              <a:ext cx="270910" cy="105981"/>
            </a:xfrm>
            <a:custGeom>
              <a:avLst/>
              <a:gdLst/>
              <a:ahLst/>
              <a:cxnLst/>
              <a:rect l="l" t="t" r="r" b="b"/>
              <a:pathLst>
                <a:path w="6889" h="2695" extrusionOk="0">
                  <a:moveTo>
                    <a:pt x="6888" y="0"/>
                  </a:moveTo>
                  <a:lnTo>
                    <a:pt x="6888" y="0"/>
                  </a:lnTo>
                  <a:cubicBezTo>
                    <a:pt x="5835" y="72"/>
                    <a:pt x="4783" y="197"/>
                    <a:pt x="3730" y="340"/>
                  </a:cubicBezTo>
                  <a:cubicBezTo>
                    <a:pt x="2356" y="750"/>
                    <a:pt x="1054" y="1321"/>
                    <a:pt x="1" y="2267"/>
                  </a:cubicBezTo>
                  <a:cubicBezTo>
                    <a:pt x="37" y="2302"/>
                    <a:pt x="90" y="2338"/>
                    <a:pt x="126" y="2409"/>
                  </a:cubicBezTo>
                  <a:cubicBezTo>
                    <a:pt x="179" y="2498"/>
                    <a:pt x="233" y="2606"/>
                    <a:pt x="286" y="2695"/>
                  </a:cubicBezTo>
                  <a:cubicBezTo>
                    <a:pt x="1303" y="2570"/>
                    <a:pt x="2303" y="2427"/>
                    <a:pt x="3302" y="2302"/>
                  </a:cubicBezTo>
                  <a:cubicBezTo>
                    <a:pt x="4569" y="1660"/>
                    <a:pt x="5764" y="875"/>
                    <a:pt x="68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1575" y="879640"/>
              <a:ext cx="165047" cy="351526"/>
            </a:xfrm>
            <a:custGeom>
              <a:avLst/>
              <a:gdLst/>
              <a:ahLst/>
              <a:cxnLst/>
              <a:rect l="l" t="t" r="r" b="b"/>
              <a:pathLst>
                <a:path w="4197" h="8939" extrusionOk="0">
                  <a:moveTo>
                    <a:pt x="204" y="0"/>
                  </a:moveTo>
                  <a:cubicBezTo>
                    <a:pt x="99" y="0"/>
                    <a:pt x="1" y="67"/>
                    <a:pt x="10" y="201"/>
                  </a:cubicBezTo>
                  <a:cubicBezTo>
                    <a:pt x="331" y="3449"/>
                    <a:pt x="1616" y="6410"/>
                    <a:pt x="3775" y="8873"/>
                  </a:cubicBezTo>
                  <a:cubicBezTo>
                    <a:pt x="3817" y="8919"/>
                    <a:pt x="3865" y="8938"/>
                    <a:pt x="3911" y="8938"/>
                  </a:cubicBezTo>
                  <a:cubicBezTo>
                    <a:pt x="4062" y="8938"/>
                    <a:pt x="4196" y="8733"/>
                    <a:pt x="4060" y="8569"/>
                  </a:cubicBezTo>
                  <a:cubicBezTo>
                    <a:pt x="1990" y="6214"/>
                    <a:pt x="741" y="3324"/>
                    <a:pt x="438" y="201"/>
                  </a:cubicBezTo>
                  <a:cubicBezTo>
                    <a:pt x="420" y="67"/>
                    <a:pt x="30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0133" y="824467"/>
              <a:ext cx="24499" cy="38145"/>
            </a:xfrm>
            <a:custGeom>
              <a:avLst/>
              <a:gdLst/>
              <a:ahLst/>
              <a:cxnLst/>
              <a:rect l="l" t="t" r="r" b="b"/>
              <a:pathLst>
                <a:path w="623" h="970" extrusionOk="0">
                  <a:moveTo>
                    <a:pt x="260" y="0"/>
                  </a:moveTo>
                  <a:cubicBezTo>
                    <a:pt x="135" y="0"/>
                    <a:pt x="1" y="103"/>
                    <a:pt x="44" y="266"/>
                  </a:cubicBezTo>
                  <a:cubicBezTo>
                    <a:pt x="80" y="444"/>
                    <a:pt x="133" y="641"/>
                    <a:pt x="187" y="819"/>
                  </a:cubicBezTo>
                  <a:cubicBezTo>
                    <a:pt x="208" y="925"/>
                    <a:pt x="285" y="969"/>
                    <a:pt x="365" y="969"/>
                  </a:cubicBezTo>
                  <a:cubicBezTo>
                    <a:pt x="489" y="969"/>
                    <a:pt x="623" y="863"/>
                    <a:pt x="580" y="712"/>
                  </a:cubicBezTo>
                  <a:cubicBezTo>
                    <a:pt x="544" y="516"/>
                    <a:pt x="490" y="337"/>
                    <a:pt x="437" y="141"/>
                  </a:cubicBezTo>
                  <a:cubicBezTo>
                    <a:pt x="416" y="43"/>
                    <a:pt x="340"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66283" y="276630"/>
              <a:ext cx="174406" cy="236029"/>
            </a:xfrm>
            <a:custGeom>
              <a:avLst/>
              <a:gdLst/>
              <a:ahLst/>
              <a:cxnLst/>
              <a:rect l="l" t="t" r="r" b="b"/>
              <a:pathLst>
                <a:path w="4435" h="6002" extrusionOk="0">
                  <a:moveTo>
                    <a:pt x="326" y="1"/>
                  </a:moveTo>
                  <a:cubicBezTo>
                    <a:pt x="156" y="1"/>
                    <a:pt x="0" y="210"/>
                    <a:pt x="170" y="351"/>
                  </a:cubicBezTo>
                  <a:cubicBezTo>
                    <a:pt x="1954" y="1796"/>
                    <a:pt x="3257" y="3652"/>
                    <a:pt x="3989" y="5847"/>
                  </a:cubicBezTo>
                  <a:cubicBezTo>
                    <a:pt x="4017" y="5955"/>
                    <a:pt x="4101" y="6002"/>
                    <a:pt x="4186" y="6002"/>
                  </a:cubicBezTo>
                  <a:cubicBezTo>
                    <a:pt x="4310" y="6002"/>
                    <a:pt x="4434" y="5899"/>
                    <a:pt x="4381" y="5740"/>
                  </a:cubicBezTo>
                  <a:cubicBezTo>
                    <a:pt x="3649" y="3474"/>
                    <a:pt x="2311" y="1547"/>
                    <a:pt x="456" y="48"/>
                  </a:cubicBezTo>
                  <a:cubicBezTo>
                    <a:pt x="415" y="15"/>
                    <a:pt x="37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49059" y="1178274"/>
              <a:ext cx="63589" cy="65240"/>
            </a:xfrm>
            <a:custGeom>
              <a:avLst/>
              <a:gdLst/>
              <a:ahLst/>
              <a:cxnLst/>
              <a:rect l="l" t="t" r="r" b="b"/>
              <a:pathLst>
                <a:path w="1617" h="1659" extrusionOk="0">
                  <a:moveTo>
                    <a:pt x="1412" y="1"/>
                  </a:moveTo>
                  <a:cubicBezTo>
                    <a:pt x="1303" y="1"/>
                    <a:pt x="1188" y="72"/>
                    <a:pt x="1179" y="208"/>
                  </a:cubicBezTo>
                  <a:cubicBezTo>
                    <a:pt x="1143" y="726"/>
                    <a:pt x="751" y="1136"/>
                    <a:pt x="251" y="1243"/>
                  </a:cubicBezTo>
                  <a:cubicBezTo>
                    <a:pt x="0" y="1293"/>
                    <a:pt x="79" y="1658"/>
                    <a:pt x="311" y="1658"/>
                  </a:cubicBezTo>
                  <a:cubicBezTo>
                    <a:pt x="326" y="1658"/>
                    <a:pt x="342" y="1657"/>
                    <a:pt x="358" y="1653"/>
                  </a:cubicBezTo>
                  <a:cubicBezTo>
                    <a:pt x="1054" y="1493"/>
                    <a:pt x="1554" y="904"/>
                    <a:pt x="1607" y="208"/>
                  </a:cubicBezTo>
                  <a:cubicBezTo>
                    <a:pt x="1616" y="68"/>
                    <a:pt x="1517"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512903" y="130262"/>
              <a:ext cx="1033579" cy="1203856"/>
            </a:xfrm>
            <a:custGeom>
              <a:avLst/>
              <a:gdLst/>
              <a:ahLst/>
              <a:cxnLst/>
              <a:rect l="l" t="t" r="r" b="b"/>
              <a:pathLst>
                <a:path w="26283" h="30613" extrusionOk="0">
                  <a:moveTo>
                    <a:pt x="19467" y="12209"/>
                  </a:moveTo>
                  <a:lnTo>
                    <a:pt x="19467" y="12209"/>
                  </a:lnTo>
                  <a:cubicBezTo>
                    <a:pt x="18700" y="12584"/>
                    <a:pt x="17968" y="13066"/>
                    <a:pt x="17343" y="13672"/>
                  </a:cubicBezTo>
                  <a:cubicBezTo>
                    <a:pt x="16880" y="13708"/>
                    <a:pt x="16416" y="13762"/>
                    <a:pt x="15970" y="13833"/>
                  </a:cubicBezTo>
                  <a:cubicBezTo>
                    <a:pt x="16059" y="13530"/>
                    <a:pt x="16184" y="13226"/>
                    <a:pt x="16326" y="12941"/>
                  </a:cubicBezTo>
                  <a:cubicBezTo>
                    <a:pt x="17361" y="12655"/>
                    <a:pt x="18414" y="12423"/>
                    <a:pt x="19467" y="12209"/>
                  </a:cubicBezTo>
                  <a:close/>
                  <a:moveTo>
                    <a:pt x="24748" y="11513"/>
                  </a:moveTo>
                  <a:lnTo>
                    <a:pt x="24748" y="11513"/>
                  </a:lnTo>
                  <a:cubicBezTo>
                    <a:pt x="23624" y="12388"/>
                    <a:pt x="22429" y="13173"/>
                    <a:pt x="21162" y="13815"/>
                  </a:cubicBezTo>
                  <a:cubicBezTo>
                    <a:pt x="20163" y="13940"/>
                    <a:pt x="19163" y="14083"/>
                    <a:pt x="18146" y="14208"/>
                  </a:cubicBezTo>
                  <a:cubicBezTo>
                    <a:pt x="18093" y="14119"/>
                    <a:pt x="18039" y="14011"/>
                    <a:pt x="17986" y="13922"/>
                  </a:cubicBezTo>
                  <a:cubicBezTo>
                    <a:pt x="17950" y="13851"/>
                    <a:pt x="17897" y="13815"/>
                    <a:pt x="17861" y="13780"/>
                  </a:cubicBezTo>
                  <a:cubicBezTo>
                    <a:pt x="18914" y="12834"/>
                    <a:pt x="20216" y="12263"/>
                    <a:pt x="21590" y="11853"/>
                  </a:cubicBezTo>
                  <a:cubicBezTo>
                    <a:pt x="22643" y="11710"/>
                    <a:pt x="23695" y="11585"/>
                    <a:pt x="24748" y="11513"/>
                  </a:cubicBezTo>
                  <a:close/>
                  <a:moveTo>
                    <a:pt x="15791" y="13084"/>
                  </a:moveTo>
                  <a:cubicBezTo>
                    <a:pt x="15684" y="13351"/>
                    <a:pt x="15595" y="13637"/>
                    <a:pt x="15506" y="13922"/>
                  </a:cubicBezTo>
                  <a:cubicBezTo>
                    <a:pt x="15060" y="14011"/>
                    <a:pt x="14614" y="14136"/>
                    <a:pt x="14185" y="14261"/>
                  </a:cubicBezTo>
                  <a:lnTo>
                    <a:pt x="14185" y="13583"/>
                  </a:lnTo>
                  <a:cubicBezTo>
                    <a:pt x="14721" y="13405"/>
                    <a:pt x="15256" y="13244"/>
                    <a:pt x="15791" y="13084"/>
                  </a:cubicBezTo>
                  <a:close/>
                  <a:moveTo>
                    <a:pt x="19895" y="14404"/>
                  </a:moveTo>
                  <a:lnTo>
                    <a:pt x="19895" y="14404"/>
                  </a:lnTo>
                  <a:cubicBezTo>
                    <a:pt x="19449" y="14582"/>
                    <a:pt x="18985" y="14761"/>
                    <a:pt x="18539" y="14904"/>
                  </a:cubicBezTo>
                  <a:cubicBezTo>
                    <a:pt x="18485" y="14797"/>
                    <a:pt x="18414" y="14707"/>
                    <a:pt x="18360" y="14600"/>
                  </a:cubicBezTo>
                  <a:lnTo>
                    <a:pt x="19895" y="14404"/>
                  </a:lnTo>
                  <a:close/>
                  <a:moveTo>
                    <a:pt x="13757" y="13708"/>
                  </a:moveTo>
                  <a:lnTo>
                    <a:pt x="13757" y="14404"/>
                  </a:lnTo>
                  <a:cubicBezTo>
                    <a:pt x="13204" y="14618"/>
                    <a:pt x="12651" y="14850"/>
                    <a:pt x="12116" y="15136"/>
                  </a:cubicBezTo>
                  <a:cubicBezTo>
                    <a:pt x="11759" y="14957"/>
                    <a:pt x="11402" y="14814"/>
                    <a:pt x="11009" y="14725"/>
                  </a:cubicBezTo>
                  <a:cubicBezTo>
                    <a:pt x="11919" y="14368"/>
                    <a:pt x="12829" y="14029"/>
                    <a:pt x="13757" y="13708"/>
                  </a:cubicBezTo>
                  <a:close/>
                  <a:moveTo>
                    <a:pt x="10331" y="15011"/>
                  </a:moveTo>
                  <a:cubicBezTo>
                    <a:pt x="10367" y="15028"/>
                    <a:pt x="10403" y="15046"/>
                    <a:pt x="10438" y="15046"/>
                  </a:cubicBezTo>
                  <a:cubicBezTo>
                    <a:pt x="10867" y="15100"/>
                    <a:pt x="11277" y="15207"/>
                    <a:pt x="11652" y="15385"/>
                  </a:cubicBezTo>
                  <a:cubicBezTo>
                    <a:pt x="11473" y="15492"/>
                    <a:pt x="11313" y="15599"/>
                    <a:pt x="11134" y="15707"/>
                  </a:cubicBezTo>
                  <a:cubicBezTo>
                    <a:pt x="11027" y="15778"/>
                    <a:pt x="10974" y="15849"/>
                    <a:pt x="10956" y="15956"/>
                  </a:cubicBezTo>
                  <a:cubicBezTo>
                    <a:pt x="10884" y="16010"/>
                    <a:pt x="10831" y="16099"/>
                    <a:pt x="10813" y="16188"/>
                  </a:cubicBezTo>
                  <a:cubicBezTo>
                    <a:pt x="10360" y="16109"/>
                    <a:pt x="9906" y="16075"/>
                    <a:pt x="9451" y="16075"/>
                  </a:cubicBezTo>
                  <a:cubicBezTo>
                    <a:pt x="8886" y="16075"/>
                    <a:pt x="8318" y="16127"/>
                    <a:pt x="7744" y="16206"/>
                  </a:cubicBezTo>
                  <a:cubicBezTo>
                    <a:pt x="8601" y="15778"/>
                    <a:pt x="9457" y="15385"/>
                    <a:pt x="10331" y="15011"/>
                  </a:cubicBezTo>
                  <a:close/>
                  <a:moveTo>
                    <a:pt x="11045" y="17277"/>
                  </a:moveTo>
                  <a:cubicBezTo>
                    <a:pt x="11063" y="17348"/>
                    <a:pt x="11081" y="17419"/>
                    <a:pt x="11081" y="17473"/>
                  </a:cubicBezTo>
                  <a:cubicBezTo>
                    <a:pt x="9796" y="17812"/>
                    <a:pt x="8547" y="18133"/>
                    <a:pt x="7280" y="18401"/>
                  </a:cubicBezTo>
                  <a:cubicBezTo>
                    <a:pt x="8476" y="17865"/>
                    <a:pt x="9725" y="17509"/>
                    <a:pt x="11045" y="17277"/>
                  </a:cubicBezTo>
                  <a:close/>
                  <a:moveTo>
                    <a:pt x="13791" y="853"/>
                  </a:moveTo>
                  <a:cubicBezTo>
                    <a:pt x="19239" y="853"/>
                    <a:pt x="24151" y="4910"/>
                    <a:pt x="25319" y="10639"/>
                  </a:cubicBezTo>
                  <a:cubicBezTo>
                    <a:pt x="17076" y="11121"/>
                    <a:pt x="9029" y="13887"/>
                    <a:pt x="2159" y="18472"/>
                  </a:cubicBezTo>
                  <a:cubicBezTo>
                    <a:pt x="964" y="15724"/>
                    <a:pt x="1517" y="12156"/>
                    <a:pt x="2302" y="9372"/>
                  </a:cubicBezTo>
                  <a:cubicBezTo>
                    <a:pt x="3301" y="5786"/>
                    <a:pt x="5567" y="3591"/>
                    <a:pt x="8850" y="2003"/>
                  </a:cubicBezTo>
                  <a:cubicBezTo>
                    <a:pt x="10488" y="1215"/>
                    <a:pt x="12164" y="853"/>
                    <a:pt x="13791" y="853"/>
                  </a:cubicBezTo>
                  <a:close/>
                  <a:moveTo>
                    <a:pt x="9424" y="16498"/>
                  </a:moveTo>
                  <a:cubicBezTo>
                    <a:pt x="9914" y="16498"/>
                    <a:pt x="10406" y="16538"/>
                    <a:pt x="10902" y="16634"/>
                  </a:cubicBezTo>
                  <a:cubicBezTo>
                    <a:pt x="10920" y="16706"/>
                    <a:pt x="10938" y="16795"/>
                    <a:pt x="10956" y="16866"/>
                  </a:cubicBezTo>
                  <a:lnTo>
                    <a:pt x="10938" y="16866"/>
                  </a:lnTo>
                  <a:cubicBezTo>
                    <a:pt x="9100" y="17187"/>
                    <a:pt x="7387" y="17794"/>
                    <a:pt x="5746" y="18668"/>
                  </a:cubicBezTo>
                  <a:cubicBezTo>
                    <a:pt x="4836" y="18811"/>
                    <a:pt x="3926" y="18900"/>
                    <a:pt x="2980" y="18936"/>
                  </a:cubicBezTo>
                  <a:cubicBezTo>
                    <a:pt x="4140" y="18187"/>
                    <a:pt x="5335" y="17473"/>
                    <a:pt x="6567" y="16813"/>
                  </a:cubicBezTo>
                  <a:cubicBezTo>
                    <a:pt x="7522" y="16648"/>
                    <a:pt x="8469" y="16498"/>
                    <a:pt x="9424" y="16498"/>
                  </a:cubicBezTo>
                  <a:close/>
                  <a:moveTo>
                    <a:pt x="17361" y="14511"/>
                  </a:moveTo>
                  <a:cubicBezTo>
                    <a:pt x="18753" y="17027"/>
                    <a:pt x="20091" y="19578"/>
                    <a:pt x="21358" y="22183"/>
                  </a:cubicBezTo>
                  <a:cubicBezTo>
                    <a:pt x="22197" y="23861"/>
                    <a:pt x="22946" y="25342"/>
                    <a:pt x="22090" y="27215"/>
                  </a:cubicBezTo>
                  <a:cubicBezTo>
                    <a:pt x="21465" y="28571"/>
                    <a:pt x="19859" y="29677"/>
                    <a:pt x="18378" y="29766"/>
                  </a:cubicBezTo>
                  <a:cubicBezTo>
                    <a:pt x="18324" y="29770"/>
                    <a:pt x="18270" y="29771"/>
                    <a:pt x="18217" y="29771"/>
                  </a:cubicBezTo>
                  <a:cubicBezTo>
                    <a:pt x="15905" y="29771"/>
                    <a:pt x="14509" y="26799"/>
                    <a:pt x="13864" y="25003"/>
                  </a:cubicBezTo>
                  <a:cubicBezTo>
                    <a:pt x="12865" y="22237"/>
                    <a:pt x="12365" y="19204"/>
                    <a:pt x="11687" y="16349"/>
                  </a:cubicBezTo>
                  <a:cubicBezTo>
                    <a:pt x="13418" y="15260"/>
                    <a:pt x="15309" y="14654"/>
                    <a:pt x="17361" y="14511"/>
                  </a:cubicBezTo>
                  <a:close/>
                  <a:moveTo>
                    <a:pt x="14124" y="1"/>
                  </a:moveTo>
                  <a:cubicBezTo>
                    <a:pt x="12374" y="1"/>
                    <a:pt x="10608" y="373"/>
                    <a:pt x="8940" y="1058"/>
                  </a:cubicBezTo>
                  <a:cubicBezTo>
                    <a:pt x="5442" y="2503"/>
                    <a:pt x="3016" y="4823"/>
                    <a:pt x="1713" y="8391"/>
                  </a:cubicBezTo>
                  <a:cubicBezTo>
                    <a:pt x="571" y="11603"/>
                    <a:pt x="0" y="16028"/>
                    <a:pt x="1571" y="19186"/>
                  </a:cubicBezTo>
                  <a:cubicBezTo>
                    <a:pt x="1588" y="19257"/>
                    <a:pt x="1606" y="19311"/>
                    <a:pt x="1642" y="19364"/>
                  </a:cubicBezTo>
                  <a:cubicBezTo>
                    <a:pt x="1624" y="19578"/>
                    <a:pt x="1767" y="19810"/>
                    <a:pt x="2052" y="19810"/>
                  </a:cubicBezTo>
                  <a:cubicBezTo>
                    <a:pt x="5264" y="19810"/>
                    <a:pt x="8190" y="19097"/>
                    <a:pt x="11277" y="18294"/>
                  </a:cubicBezTo>
                  <a:cubicBezTo>
                    <a:pt x="11901" y="21238"/>
                    <a:pt x="12472" y="24289"/>
                    <a:pt x="13793" y="26965"/>
                  </a:cubicBezTo>
                  <a:cubicBezTo>
                    <a:pt x="14615" y="28660"/>
                    <a:pt x="16212" y="30613"/>
                    <a:pt x="18260" y="30613"/>
                  </a:cubicBezTo>
                  <a:cubicBezTo>
                    <a:pt x="18433" y="30613"/>
                    <a:pt x="18609" y="30599"/>
                    <a:pt x="18789" y="30569"/>
                  </a:cubicBezTo>
                  <a:cubicBezTo>
                    <a:pt x="21322" y="30159"/>
                    <a:pt x="23892" y="27483"/>
                    <a:pt x="23303" y="24771"/>
                  </a:cubicBezTo>
                  <a:cubicBezTo>
                    <a:pt x="22946" y="23058"/>
                    <a:pt x="21947" y="21452"/>
                    <a:pt x="21162" y="19882"/>
                  </a:cubicBezTo>
                  <a:cubicBezTo>
                    <a:pt x="20448" y="18472"/>
                    <a:pt x="19699" y="17063"/>
                    <a:pt x="18949" y="15653"/>
                  </a:cubicBezTo>
                  <a:cubicBezTo>
                    <a:pt x="21608" y="14761"/>
                    <a:pt x="23963" y="13280"/>
                    <a:pt x="26122" y="11496"/>
                  </a:cubicBezTo>
                  <a:cubicBezTo>
                    <a:pt x="26265" y="11353"/>
                    <a:pt x="26283" y="11192"/>
                    <a:pt x="26229" y="11067"/>
                  </a:cubicBezTo>
                  <a:cubicBezTo>
                    <a:pt x="26229" y="11014"/>
                    <a:pt x="26229" y="10978"/>
                    <a:pt x="26229" y="10925"/>
                  </a:cubicBezTo>
                  <a:cubicBezTo>
                    <a:pt x="25622" y="7231"/>
                    <a:pt x="23535" y="4020"/>
                    <a:pt x="20466" y="1914"/>
                  </a:cubicBezTo>
                  <a:cubicBezTo>
                    <a:pt x="18532" y="598"/>
                    <a:pt x="16341" y="1"/>
                    <a:pt x="141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3"/>
          <p:cNvGrpSpPr/>
          <p:nvPr/>
        </p:nvGrpSpPr>
        <p:grpSpPr>
          <a:xfrm rot="1663095">
            <a:off x="8177493" y="2265062"/>
            <a:ext cx="1371785" cy="958852"/>
            <a:chOff x="7300319" y="-408113"/>
            <a:chExt cx="1371855" cy="958901"/>
          </a:xfrm>
        </p:grpSpPr>
        <p:sp>
          <p:nvSpPr>
            <p:cNvPr id="36" name="Google Shape;36;p3"/>
            <p:cNvSpPr/>
            <p:nvPr/>
          </p:nvSpPr>
          <p:spPr>
            <a:xfrm rot="-3673501">
              <a:off x="7894710" y="-409392"/>
              <a:ext cx="498222" cy="966710"/>
            </a:xfrm>
            <a:custGeom>
              <a:avLst/>
              <a:gdLst/>
              <a:ahLst/>
              <a:cxnLst/>
              <a:rect l="l" t="t" r="r" b="b"/>
              <a:pathLst>
                <a:path w="15970" h="32069" extrusionOk="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7643975" y="-180850"/>
              <a:ext cx="135300" cy="17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3378596">
              <a:off x="7631404" y="-124884"/>
              <a:ext cx="135208" cy="17198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3673501">
              <a:off x="7407409" y="-387622"/>
              <a:ext cx="268890" cy="418499"/>
            </a:xfrm>
            <a:custGeom>
              <a:avLst/>
              <a:gdLst/>
              <a:ahLst/>
              <a:cxnLst/>
              <a:rect l="l" t="t" r="r" b="b"/>
              <a:pathLst>
                <a:path w="8619" h="13883" extrusionOk="0">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3"/>
          <p:cNvSpPr/>
          <p:nvPr/>
        </p:nvSpPr>
        <p:spPr>
          <a:xfrm rot="-3144195">
            <a:off x="511488" y="2198861"/>
            <a:ext cx="417008" cy="41562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rot="-3144155">
            <a:off x="6775292" y="4737402"/>
            <a:ext cx="610545" cy="58010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2185416">
            <a:off x="1316850" y="3880487"/>
            <a:ext cx="236399" cy="82526"/>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3144175">
            <a:off x="6998832" y="1064873"/>
            <a:ext cx="309318" cy="245683"/>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a:off x="-38096" y="-207260"/>
            <a:ext cx="9182888" cy="1941029"/>
            <a:chOff x="209575" y="678225"/>
            <a:chExt cx="7165175" cy="1503275"/>
          </a:xfrm>
        </p:grpSpPr>
        <p:sp>
          <p:nvSpPr>
            <p:cNvPr id="45" name="Google Shape;45;p3"/>
            <p:cNvSpPr/>
            <p:nvPr/>
          </p:nvSpPr>
          <p:spPr>
            <a:xfrm>
              <a:off x="6501775" y="678225"/>
              <a:ext cx="872975" cy="1232525"/>
            </a:xfrm>
            <a:custGeom>
              <a:avLst/>
              <a:gdLst/>
              <a:ahLst/>
              <a:cxnLst/>
              <a:rect l="l" t="t" r="r" b="b"/>
              <a:pathLst>
                <a:path w="34919" h="49301"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09575" y="678225"/>
              <a:ext cx="352400" cy="1503275"/>
            </a:xfrm>
            <a:custGeom>
              <a:avLst/>
              <a:gdLst/>
              <a:ahLst/>
              <a:cxnLst/>
              <a:rect l="l" t="t" r="r" b="b"/>
              <a:pathLst>
                <a:path w="14096" h="60131" extrusionOk="0">
                  <a:moveTo>
                    <a:pt x="0" y="1"/>
                  </a:moveTo>
                  <a:cubicBezTo>
                    <a:pt x="1071" y="911"/>
                    <a:pt x="1784" y="2267"/>
                    <a:pt x="1784" y="3908"/>
                  </a:cubicBezTo>
                  <a:lnTo>
                    <a:pt x="1784" y="54903"/>
                  </a:lnTo>
                  <a:cubicBezTo>
                    <a:pt x="1784" y="57793"/>
                    <a:pt x="4086" y="60131"/>
                    <a:pt x="6869" y="60131"/>
                  </a:cubicBezTo>
                  <a:lnTo>
                    <a:pt x="9011" y="60131"/>
                  </a:lnTo>
                  <a:cubicBezTo>
                    <a:pt x="11776" y="60131"/>
                    <a:pt x="14096" y="57793"/>
                    <a:pt x="14096" y="54903"/>
                  </a:cubicBezTo>
                  <a:lnTo>
                    <a:pt x="14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983125" y="678225"/>
              <a:ext cx="872975" cy="890375"/>
            </a:xfrm>
            <a:custGeom>
              <a:avLst/>
              <a:gdLst/>
              <a:ahLst/>
              <a:cxnLst/>
              <a:rect l="l" t="t" r="r" b="b"/>
              <a:pathLst>
                <a:path w="34919" h="35615" extrusionOk="0">
                  <a:moveTo>
                    <a:pt x="0" y="1"/>
                  </a:moveTo>
                  <a:lnTo>
                    <a:pt x="0" y="30494"/>
                  </a:lnTo>
                  <a:cubicBezTo>
                    <a:pt x="0" y="33367"/>
                    <a:pt x="2213" y="35615"/>
                    <a:pt x="5086" y="35615"/>
                  </a:cubicBezTo>
                  <a:lnTo>
                    <a:pt x="6103" y="35615"/>
                  </a:lnTo>
                  <a:cubicBezTo>
                    <a:pt x="8975" y="35615"/>
                    <a:pt x="11295" y="33367"/>
                    <a:pt x="11295" y="30494"/>
                  </a:cubicBezTo>
                  <a:lnTo>
                    <a:pt x="11295" y="6710"/>
                  </a:lnTo>
                  <a:cubicBezTo>
                    <a:pt x="11295" y="5300"/>
                    <a:pt x="11848" y="3998"/>
                    <a:pt x="12776" y="3070"/>
                  </a:cubicBezTo>
                  <a:lnTo>
                    <a:pt x="13347" y="2517"/>
                  </a:lnTo>
                  <a:cubicBezTo>
                    <a:pt x="14382" y="1464"/>
                    <a:pt x="15666" y="1000"/>
                    <a:pt x="16915" y="1000"/>
                  </a:cubicBezTo>
                  <a:cubicBezTo>
                    <a:pt x="19538" y="1000"/>
                    <a:pt x="22036" y="3070"/>
                    <a:pt x="22036" y="6139"/>
                  </a:cubicBezTo>
                  <a:lnTo>
                    <a:pt x="22036" y="11848"/>
                  </a:lnTo>
                  <a:cubicBezTo>
                    <a:pt x="22036" y="14721"/>
                    <a:pt x="24356" y="16969"/>
                    <a:pt x="27228" y="16969"/>
                  </a:cubicBezTo>
                  <a:lnTo>
                    <a:pt x="29816" y="16969"/>
                  </a:lnTo>
                  <a:cubicBezTo>
                    <a:pt x="32706" y="16969"/>
                    <a:pt x="34919" y="14721"/>
                    <a:pt x="34919" y="11848"/>
                  </a:cubicBezTo>
                  <a:lnTo>
                    <a:pt x="34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168850" y="678225"/>
              <a:ext cx="282375" cy="588400"/>
            </a:xfrm>
            <a:custGeom>
              <a:avLst/>
              <a:gdLst/>
              <a:ahLst/>
              <a:cxnLst/>
              <a:rect l="l" t="t" r="r" b="b"/>
              <a:pathLst>
                <a:path w="11295" h="23536" extrusionOk="0">
                  <a:moveTo>
                    <a:pt x="0" y="1"/>
                  </a:moveTo>
                  <a:lnTo>
                    <a:pt x="0" y="18397"/>
                  </a:lnTo>
                  <a:cubicBezTo>
                    <a:pt x="0" y="21287"/>
                    <a:pt x="2213" y="23535"/>
                    <a:pt x="5086" y="23535"/>
                  </a:cubicBezTo>
                  <a:lnTo>
                    <a:pt x="6103" y="23535"/>
                  </a:lnTo>
                  <a:cubicBezTo>
                    <a:pt x="8975" y="23535"/>
                    <a:pt x="11295" y="21287"/>
                    <a:pt x="11295" y="18397"/>
                  </a:cubicBezTo>
                  <a:lnTo>
                    <a:pt x="112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09575" y="678225"/>
              <a:ext cx="352400" cy="1503275"/>
            </a:xfrm>
            <a:custGeom>
              <a:avLst/>
              <a:gdLst/>
              <a:ahLst/>
              <a:cxnLst/>
              <a:rect l="l" t="t" r="r" b="b"/>
              <a:pathLst>
                <a:path w="14096" h="60131" fill="none" extrusionOk="0">
                  <a:moveTo>
                    <a:pt x="0" y="1"/>
                  </a:moveTo>
                  <a:cubicBezTo>
                    <a:pt x="1071" y="911"/>
                    <a:pt x="1784" y="2267"/>
                    <a:pt x="1784" y="3908"/>
                  </a:cubicBezTo>
                  <a:lnTo>
                    <a:pt x="1784" y="54903"/>
                  </a:lnTo>
                  <a:cubicBezTo>
                    <a:pt x="1784" y="57793"/>
                    <a:pt x="4086" y="60131"/>
                    <a:pt x="6869" y="60131"/>
                  </a:cubicBezTo>
                  <a:lnTo>
                    <a:pt x="9011" y="60131"/>
                  </a:lnTo>
                  <a:cubicBezTo>
                    <a:pt x="11776" y="60131"/>
                    <a:pt x="14096" y="57793"/>
                    <a:pt x="14096" y="54903"/>
                  </a:cubicBezTo>
                  <a:lnTo>
                    <a:pt x="14096"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983125" y="678225"/>
              <a:ext cx="872975" cy="890375"/>
            </a:xfrm>
            <a:custGeom>
              <a:avLst/>
              <a:gdLst/>
              <a:ahLst/>
              <a:cxnLst/>
              <a:rect l="l" t="t" r="r" b="b"/>
              <a:pathLst>
                <a:path w="34919" h="35615" fill="none" extrusionOk="0">
                  <a:moveTo>
                    <a:pt x="0" y="1"/>
                  </a:moveTo>
                  <a:lnTo>
                    <a:pt x="0" y="30494"/>
                  </a:lnTo>
                  <a:cubicBezTo>
                    <a:pt x="0" y="33367"/>
                    <a:pt x="2213" y="35615"/>
                    <a:pt x="5086" y="35615"/>
                  </a:cubicBezTo>
                  <a:lnTo>
                    <a:pt x="6103" y="35615"/>
                  </a:lnTo>
                  <a:cubicBezTo>
                    <a:pt x="8975" y="35615"/>
                    <a:pt x="11295" y="33367"/>
                    <a:pt x="11295" y="30494"/>
                  </a:cubicBezTo>
                  <a:lnTo>
                    <a:pt x="11295" y="6710"/>
                  </a:lnTo>
                  <a:cubicBezTo>
                    <a:pt x="11295" y="5300"/>
                    <a:pt x="11848" y="3998"/>
                    <a:pt x="12776" y="3070"/>
                  </a:cubicBezTo>
                  <a:lnTo>
                    <a:pt x="13347" y="2517"/>
                  </a:lnTo>
                  <a:cubicBezTo>
                    <a:pt x="14382" y="1464"/>
                    <a:pt x="15666" y="1000"/>
                    <a:pt x="16915" y="1000"/>
                  </a:cubicBezTo>
                  <a:cubicBezTo>
                    <a:pt x="19538" y="1000"/>
                    <a:pt x="22036" y="3070"/>
                    <a:pt x="22036" y="6139"/>
                  </a:cubicBezTo>
                  <a:lnTo>
                    <a:pt x="22036" y="11848"/>
                  </a:lnTo>
                  <a:cubicBezTo>
                    <a:pt x="22036" y="14721"/>
                    <a:pt x="24356" y="16969"/>
                    <a:pt x="27228" y="16969"/>
                  </a:cubicBezTo>
                  <a:lnTo>
                    <a:pt x="29816" y="16969"/>
                  </a:lnTo>
                  <a:cubicBezTo>
                    <a:pt x="32706" y="16969"/>
                    <a:pt x="34919" y="14721"/>
                    <a:pt x="34919" y="11848"/>
                  </a:cubicBezTo>
                  <a:lnTo>
                    <a:pt x="34919"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168850" y="678225"/>
              <a:ext cx="282375" cy="588400"/>
            </a:xfrm>
            <a:custGeom>
              <a:avLst/>
              <a:gdLst/>
              <a:ahLst/>
              <a:cxnLst/>
              <a:rect l="l" t="t" r="r" b="b"/>
              <a:pathLst>
                <a:path w="11295" h="23536" fill="none" extrusionOk="0">
                  <a:moveTo>
                    <a:pt x="0" y="1"/>
                  </a:moveTo>
                  <a:lnTo>
                    <a:pt x="0" y="18397"/>
                  </a:lnTo>
                  <a:cubicBezTo>
                    <a:pt x="0" y="21287"/>
                    <a:pt x="2213" y="23535"/>
                    <a:pt x="5086" y="23535"/>
                  </a:cubicBezTo>
                  <a:lnTo>
                    <a:pt x="6103" y="23535"/>
                  </a:lnTo>
                  <a:cubicBezTo>
                    <a:pt x="8975" y="23535"/>
                    <a:pt x="11295" y="21287"/>
                    <a:pt x="11295" y="18397"/>
                  </a:cubicBezTo>
                  <a:lnTo>
                    <a:pt x="11295"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501775" y="678225"/>
              <a:ext cx="872975" cy="1232525"/>
            </a:xfrm>
            <a:custGeom>
              <a:avLst/>
              <a:gdLst/>
              <a:ahLst/>
              <a:cxnLst/>
              <a:rect l="l" t="t" r="r" b="b"/>
              <a:pathLst>
                <a:path w="34919" h="49301" fill="none"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3;p3"/>
          <p:cNvSpPr txBox="1">
            <a:spLocks noGrp="1"/>
          </p:cNvSpPr>
          <p:nvPr>
            <p:ph type="title"/>
          </p:nvPr>
        </p:nvSpPr>
        <p:spPr>
          <a:xfrm>
            <a:off x="2235150" y="2349338"/>
            <a:ext cx="4673700" cy="9702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80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4" name="Google Shape;54;p3"/>
          <p:cNvSpPr txBox="1">
            <a:spLocks noGrp="1"/>
          </p:cNvSpPr>
          <p:nvPr>
            <p:ph type="title" idx="2" hasCustomPrompt="1"/>
          </p:nvPr>
        </p:nvSpPr>
        <p:spPr>
          <a:xfrm>
            <a:off x="2235150" y="1045463"/>
            <a:ext cx="4673700" cy="13041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8800">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5" name="Google Shape;55;p3"/>
          <p:cNvSpPr txBox="1">
            <a:spLocks noGrp="1"/>
          </p:cNvSpPr>
          <p:nvPr>
            <p:ph type="subTitle" idx="1"/>
          </p:nvPr>
        </p:nvSpPr>
        <p:spPr>
          <a:xfrm>
            <a:off x="2235150" y="3319538"/>
            <a:ext cx="4673700" cy="778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pic>
        <p:nvPicPr>
          <p:cNvPr id="57" name="Google Shape;57;p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8" name="Google Shape;58;p4"/>
          <p:cNvGrpSpPr/>
          <p:nvPr/>
        </p:nvGrpSpPr>
        <p:grpSpPr>
          <a:xfrm rot="-2079588">
            <a:off x="6799407" y="-175628"/>
            <a:ext cx="669672" cy="533419"/>
            <a:chOff x="-602987" y="2563895"/>
            <a:chExt cx="640505" cy="510186"/>
          </a:xfrm>
        </p:grpSpPr>
        <p:sp>
          <p:nvSpPr>
            <p:cNvPr id="59" name="Google Shape;59;p4"/>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p:nvPr/>
        </p:nvSpPr>
        <p:spPr>
          <a:xfrm rot="-3144039">
            <a:off x="427944" y="-369371"/>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4"/>
          <p:cNvGrpSpPr/>
          <p:nvPr/>
        </p:nvGrpSpPr>
        <p:grpSpPr>
          <a:xfrm rot="-3144447">
            <a:off x="-288243" y="2694841"/>
            <a:ext cx="564947" cy="516674"/>
            <a:chOff x="7951491" y="3948941"/>
            <a:chExt cx="472500" cy="432126"/>
          </a:xfrm>
        </p:grpSpPr>
        <p:sp>
          <p:nvSpPr>
            <p:cNvPr id="64" name="Google Shape;64;p4"/>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4"/>
            <p:cNvGrpSpPr/>
            <p:nvPr/>
          </p:nvGrpSpPr>
          <p:grpSpPr>
            <a:xfrm>
              <a:off x="8040998" y="4004152"/>
              <a:ext cx="305305" cy="293709"/>
              <a:chOff x="8040998" y="4004152"/>
              <a:chExt cx="305305" cy="293709"/>
            </a:xfrm>
          </p:grpSpPr>
          <p:sp>
            <p:nvSpPr>
              <p:cNvPr id="66" name="Google Shape;66;p4"/>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 name="Google Shape;74;p4"/>
          <p:cNvGrpSpPr/>
          <p:nvPr/>
        </p:nvGrpSpPr>
        <p:grpSpPr>
          <a:xfrm>
            <a:off x="8542126" y="4415107"/>
            <a:ext cx="798518" cy="615925"/>
            <a:chOff x="3206237" y="4273754"/>
            <a:chExt cx="855128" cy="659520"/>
          </a:xfrm>
        </p:grpSpPr>
        <p:sp>
          <p:nvSpPr>
            <p:cNvPr id="75" name="Google Shape;75;p4"/>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0" name="Google Shape;80;p4"/>
          <p:cNvSpPr txBox="1">
            <a:spLocks noGrp="1"/>
          </p:cNvSpPr>
          <p:nvPr>
            <p:ph type="body" idx="1"/>
          </p:nvPr>
        </p:nvSpPr>
        <p:spPr>
          <a:xfrm>
            <a:off x="720000" y="1152475"/>
            <a:ext cx="7704000" cy="3450900"/>
          </a:xfrm>
          <a:prstGeom prst="rect">
            <a:avLst/>
          </a:prstGeom>
        </p:spPr>
        <p:txBody>
          <a:bodyPr spcFirstLastPara="1" wrap="square" lIns="0" tIns="0" rIns="0" bIns="0" anchor="ctr" anchorCtr="0">
            <a:noAutofit/>
          </a:bodyPr>
          <a:lstStyle>
            <a:lvl1pPr marL="457200" lvl="0" indent="-330200">
              <a:spcBef>
                <a:spcPts val="0"/>
              </a:spcBef>
              <a:spcAft>
                <a:spcPts val="0"/>
              </a:spcAft>
              <a:buSzPts val="1600"/>
              <a:buChar char="●"/>
              <a:defRPr/>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1"/>
        <p:cNvGrpSpPr/>
        <p:nvPr/>
      </p:nvGrpSpPr>
      <p:grpSpPr>
        <a:xfrm>
          <a:off x="0" y="0"/>
          <a:ext cx="0" cy="0"/>
          <a:chOff x="0" y="0"/>
          <a:chExt cx="0" cy="0"/>
        </a:xfrm>
      </p:grpSpPr>
      <p:pic>
        <p:nvPicPr>
          <p:cNvPr id="82" name="Google Shape;82;p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83" name="Google Shape;83;p5"/>
          <p:cNvGrpSpPr/>
          <p:nvPr/>
        </p:nvGrpSpPr>
        <p:grpSpPr>
          <a:xfrm rot="2251562">
            <a:off x="8726926" y="4389468"/>
            <a:ext cx="462358" cy="567079"/>
            <a:chOff x="1246225" y="929475"/>
            <a:chExt cx="625850" cy="767600"/>
          </a:xfrm>
        </p:grpSpPr>
        <p:sp>
          <p:nvSpPr>
            <p:cNvPr id="84" name="Google Shape;84;p5"/>
            <p:cNvSpPr/>
            <p:nvPr/>
          </p:nvSpPr>
          <p:spPr>
            <a:xfrm>
              <a:off x="1280575" y="981125"/>
              <a:ext cx="557150" cy="681600"/>
            </a:xfrm>
            <a:custGeom>
              <a:avLst/>
              <a:gdLst/>
              <a:ahLst/>
              <a:cxnLst/>
              <a:rect l="l" t="t" r="r" b="b"/>
              <a:pathLst>
                <a:path w="22286" h="27264" extrusionOk="0">
                  <a:moveTo>
                    <a:pt x="11134" y="0"/>
                  </a:moveTo>
                  <a:lnTo>
                    <a:pt x="10099" y="1873"/>
                  </a:lnTo>
                  <a:cubicBezTo>
                    <a:pt x="10010" y="2034"/>
                    <a:pt x="9849" y="2159"/>
                    <a:pt x="9671" y="2195"/>
                  </a:cubicBezTo>
                  <a:cubicBezTo>
                    <a:pt x="9610" y="2211"/>
                    <a:pt x="9549" y="2219"/>
                    <a:pt x="9490" y="2219"/>
                  </a:cubicBezTo>
                  <a:cubicBezTo>
                    <a:pt x="9357" y="2219"/>
                    <a:pt x="9229" y="2179"/>
                    <a:pt x="9118" y="2105"/>
                  </a:cubicBezTo>
                  <a:cubicBezTo>
                    <a:pt x="8665" y="1808"/>
                    <a:pt x="8179" y="1713"/>
                    <a:pt x="7739" y="1713"/>
                  </a:cubicBezTo>
                  <a:cubicBezTo>
                    <a:pt x="7624" y="1713"/>
                    <a:pt x="7512" y="1720"/>
                    <a:pt x="7405" y="1731"/>
                  </a:cubicBezTo>
                  <a:cubicBezTo>
                    <a:pt x="9154" y="3033"/>
                    <a:pt x="8922" y="4336"/>
                    <a:pt x="8832" y="4657"/>
                  </a:cubicBezTo>
                  <a:cubicBezTo>
                    <a:pt x="8761" y="4907"/>
                    <a:pt x="8279" y="6530"/>
                    <a:pt x="6245" y="7333"/>
                  </a:cubicBezTo>
                  <a:cubicBezTo>
                    <a:pt x="6245" y="7333"/>
                    <a:pt x="6245" y="7351"/>
                    <a:pt x="6245" y="7351"/>
                  </a:cubicBezTo>
                  <a:cubicBezTo>
                    <a:pt x="5424" y="7654"/>
                    <a:pt x="4693" y="8083"/>
                    <a:pt x="3908" y="8707"/>
                  </a:cubicBezTo>
                  <a:cubicBezTo>
                    <a:pt x="2141" y="10117"/>
                    <a:pt x="0" y="14221"/>
                    <a:pt x="0" y="17165"/>
                  </a:cubicBezTo>
                  <a:cubicBezTo>
                    <a:pt x="0" y="20358"/>
                    <a:pt x="1035" y="24551"/>
                    <a:pt x="5960" y="26514"/>
                  </a:cubicBezTo>
                  <a:cubicBezTo>
                    <a:pt x="7601" y="27174"/>
                    <a:pt x="9600" y="27264"/>
                    <a:pt x="11134" y="27264"/>
                  </a:cubicBezTo>
                  <a:cubicBezTo>
                    <a:pt x="12686" y="27264"/>
                    <a:pt x="14685" y="27174"/>
                    <a:pt x="16326" y="26514"/>
                  </a:cubicBezTo>
                  <a:cubicBezTo>
                    <a:pt x="21251" y="24551"/>
                    <a:pt x="22286" y="20358"/>
                    <a:pt x="22286" y="17165"/>
                  </a:cubicBezTo>
                  <a:cubicBezTo>
                    <a:pt x="22286" y="14221"/>
                    <a:pt x="20145" y="10117"/>
                    <a:pt x="18360" y="8707"/>
                  </a:cubicBezTo>
                  <a:cubicBezTo>
                    <a:pt x="17593" y="8083"/>
                    <a:pt x="16862" y="7654"/>
                    <a:pt x="16041" y="7351"/>
                  </a:cubicBezTo>
                  <a:cubicBezTo>
                    <a:pt x="16041" y="7351"/>
                    <a:pt x="16041" y="7333"/>
                    <a:pt x="16041" y="7333"/>
                  </a:cubicBezTo>
                  <a:cubicBezTo>
                    <a:pt x="14007" y="6530"/>
                    <a:pt x="13525" y="4907"/>
                    <a:pt x="13454" y="4657"/>
                  </a:cubicBezTo>
                  <a:cubicBezTo>
                    <a:pt x="13364" y="4336"/>
                    <a:pt x="13132" y="3033"/>
                    <a:pt x="14881" y="1731"/>
                  </a:cubicBezTo>
                  <a:cubicBezTo>
                    <a:pt x="14774" y="1720"/>
                    <a:pt x="14662" y="1713"/>
                    <a:pt x="14547" y="1713"/>
                  </a:cubicBezTo>
                  <a:cubicBezTo>
                    <a:pt x="14106" y="1713"/>
                    <a:pt x="13617" y="1808"/>
                    <a:pt x="13150" y="2105"/>
                  </a:cubicBezTo>
                  <a:cubicBezTo>
                    <a:pt x="13052" y="2179"/>
                    <a:pt x="12928" y="2219"/>
                    <a:pt x="12796" y="2219"/>
                  </a:cubicBezTo>
                  <a:cubicBezTo>
                    <a:pt x="12737" y="2219"/>
                    <a:pt x="12676" y="2211"/>
                    <a:pt x="12615" y="2195"/>
                  </a:cubicBezTo>
                  <a:cubicBezTo>
                    <a:pt x="12437" y="2159"/>
                    <a:pt x="12276" y="2034"/>
                    <a:pt x="12187" y="1873"/>
                  </a:cubicBezTo>
                  <a:lnTo>
                    <a:pt x="11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1322950" y="1206150"/>
              <a:ext cx="146775" cy="171550"/>
            </a:xfrm>
            <a:custGeom>
              <a:avLst/>
              <a:gdLst/>
              <a:ahLst/>
              <a:cxnLst/>
              <a:rect l="l" t="t" r="r" b="b"/>
              <a:pathLst>
                <a:path w="5871" h="6862" extrusionOk="0">
                  <a:moveTo>
                    <a:pt x="5079" y="0"/>
                  </a:moveTo>
                  <a:cubicBezTo>
                    <a:pt x="4985" y="0"/>
                    <a:pt x="4890" y="20"/>
                    <a:pt x="4800" y="63"/>
                  </a:cubicBezTo>
                  <a:cubicBezTo>
                    <a:pt x="1107" y="1776"/>
                    <a:pt x="125" y="5862"/>
                    <a:pt x="90" y="6022"/>
                  </a:cubicBezTo>
                  <a:cubicBezTo>
                    <a:pt x="0" y="6397"/>
                    <a:pt x="232" y="6772"/>
                    <a:pt x="607" y="6843"/>
                  </a:cubicBezTo>
                  <a:cubicBezTo>
                    <a:pt x="660" y="6861"/>
                    <a:pt x="714" y="6861"/>
                    <a:pt x="750" y="6861"/>
                  </a:cubicBezTo>
                  <a:cubicBezTo>
                    <a:pt x="1071" y="6861"/>
                    <a:pt x="1356" y="6647"/>
                    <a:pt x="1428" y="6344"/>
                  </a:cubicBezTo>
                  <a:cubicBezTo>
                    <a:pt x="1428" y="6308"/>
                    <a:pt x="2284" y="2739"/>
                    <a:pt x="5371" y="1312"/>
                  </a:cubicBezTo>
                  <a:cubicBezTo>
                    <a:pt x="5710" y="1151"/>
                    <a:pt x="5871" y="741"/>
                    <a:pt x="5710" y="402"/>
                  </a:cubicBezTo>
                  <a:cubicBezTo>
                    <a:pt x="5592" y="153"/>
                    <a:pt x="5339" y="0"/>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1246225" y="929475"/>
              <a:ext cx="625850" cy="767600"/>
            </a:xfrm>
            <a:custGeom>
              <a:avLst/>
              <a:gdLst/>
              <a:ahLst/>
              <a:cxnLst/>
              <a:rect l="l" t="t" r="r" b="b"/>
              <a:pathLst>
                <a:path w="25034" h="30704" extrusionOk="0">
                  <a:moveTo>
                    <a:pt x="12508" y="2066"/>
                  </a:moveTo>
                  <a:lnTo>
                    <a:pt x="13561" y="3939"/>
                  </a:lnTo>
                  <a:cubicBezTo>
                    <a:pt x="13650" y="4100"/>
                    <a:pt x="13811" y="4225"/>
                    <a:pt x="13989" y="4261"/>
                  </a:cubicBezTo>
                  <a:cubicBezTo>
                    <a:pt x="14050" y="4277"/>
                    <a:pt x="14111" y="4285"/>
                    <a:pt x="14170" y="4285"/>
                  </a:cubicBezTo>
                  <a:cubicBezTo>
                    <a:pt x="14302" y="4285"/>
                    <a:pt x="14426" y="4245"/>
                    <a:pt x="14524" y="4171"/>
                  </a:cubicBezTo>
                  <a:cubicBezTo>
                    <a:pt x="14991" y="3874"/>
                    <a:pt x="15480" y="3779"/>
                    <a:pt x="15921" y="3779"/>
                  </a:cubicBezTo>
                  <a:cubicBezTo>
                    <a:pt x="16036" y="3779"/>
                    <a:pt x="16148" y="3786"/>
                    <a:pt x="16255" y="3797"/>
                  </a:cubicBezTo>
                  <a:cubicBezTo>
                    <a:pt x="14506" y="5099"/>
                    <a:pt x="14738" y="6402"/>
                    <a:pt x="14828" y="6723"/>
                  </a:cubicBezTo>
                  <a:cubicBezTo>
                    <a:pt x="14899" y="6973"/>
                    <a:pt x="15381" y="8596"/>
                    <a:pt x="17415" y="9399"/>
                  </a:cubicBezTo>
                  <a:cubicBezTo>
                    <a:pt x="17415" y="9399"/>
                    <a:pt x="17415" y="9417"/>
                    <a:pt x="17415" y="9417"/>
                  </a:cubicBezTo>
                  <a:cubicBezTo>
                    <a:pt x="18236" y="9720"/>
                    <a:pt x="18967" y="10149"/>
                    <a:pt x="19734" y="10773"/>
                  </a:cubicBezTo>
                  <a:cubicBezTo>
                    <a:pt x="21519" y="12183"/>
                    <a:pt x="23660" y="16287"/>
                    <a:pt x="23660" y="19231"/>
                  </a:cubicBezTo>
                  <a:cubicBezTo>
                    <a:pt x="23660" y="22424"/>
                    <a:pt x="22625" y="26617"/>
                    <a:pt x="17700" y="28580"/>
                  </a:cubicBezTo>
                  <a:cubicBezTo>
                    <a:pt x="16059" y="29240"/>
                    <a:pt x="14060" y="29330"/>
                    <a:pt x="12508" y="29330"/>
                  </a:cubicBezTo>
                  <a:cubicBezTo>
                    <a:pt x="10974" y="29330"/>
                    <a:pt x="8975" y="29240"/>
                    <a:pt x="7334" y="28580"/>
                  </a:cubicBezTo>
                  <a:cubicBezTo>
                    <a:pt x="2409" y="26617"/>
                    <a:pt x="1374" y="22424"/>
                    <a:pt x="1374" y="19231"/>
                  </a:cubicBezTo>
                  <a:cubicBezTo>
                    <a:pt x="1374" y="16287"/>
                    <a:pt x="3515" y="12183"/>
                    <a:pt x="5282" y="10773"/>
                  </a:cubicBezTo>
                  <a:cubicBezTo>
                    <a:pt x="6067" y="10149"/>
                    <a:pt x="6798" y="9720"/>
                    <a:pt x="7619" y="9417"/>
                  </a:cubicBezTo>
                  <a:cubicBezTo>
                    <a:pt x="7619" y="9417"/>
                    <a:pt x="7619" y="9399"/>
                    <a:pt x="7619" y="9399"/>
                  </a:cubicBezTo>
                  <a:cubicBezTo>
                    <a:pt x="9653" y="8596"/>
                    <a:pt x="10135" y="6973"/>
                    <a:pt x="10206" y="6723"/>
                  </a:cubicBezTo>
                  <a:cubicBezTo>
                    <a:pt x="10296" y="6402"/>
                    <a:pt x="10528" y="5099"/>
                    <a:pt x="8779" y="3797"/>
                  </a:cubicBezTo>
                  <a:cubicBezTo>
                    <a:pt x="8886" y="3786"/>
                    <a:pt x="8998" y="3779"/>
                    <a:pt x="9113" y="3779"/>
                  </a:cubicBezTo>
                  <a:cubicBezTo>
                    <a:pt x="9553" y="3779"/>
                    <a:pt x="10039" y="3874"/>
                    <a:pt x="10492" y="4171"/>
                  </a:cubicBezTo>
                  <a:cubicBezTo>
                    <a:pt x="10603" y="4245"/>
                    <a:pt x="10731" y="4285"/>
                    <a:pt x="10864" y="4285"/>
                  </a:cubicBezTo>
                  <a:cubicBezTo>
                    <a:pt x="10923" y="4285"/>
                    <a:pt x="10984" y="4277"/>
                    <a:pt x="11045" y="4261"/>
                  </a:cubicBezTo>
                  <a:cubicBezTo>
                    <a:pt x="11223" y="4225"/>
                    <a:pt x="11384" y="4100"/>
                    <a:pt x="11473" y="3939"/>
                  </a:cubicBezTo>
                  <a:lnTo>
                    <a:pt x="12508" y="2066"/>
                  </a:lnTo>
                  <a:close/>
                  <a:moveTo>
                    <a:pt x="12524" y="1"/>
                  </a:moveTo>
                  <a:cubicBezTo>
                    <a:pt x="12307" y="1"/>
                    <a:pt x="12089" y="112"/>
                    <a:pt x="11919" y="335"/>
                  </a:cubicBezTo>
                  <a:lnTo>
                    <a:pt x="10599" y="2690"/>
                  </a:lnTo>
                  <a:cubicBezTo>
                    <a:pt x="10108" y="2489"/>
                    <a:pt x="9618" y="2415"/>
                    <a:pt x="9161" y="2415"/>
                  </a:cubicBezTo>
                  <a:cubicBezTo>
                    <a:pt x="7874" y="2415"/>
                    <a:pt x="6846" y="3008"/>
                    <a:pt x="6781" y="3047"/>
                  </a:cubicBezTo>
                  <a:cubicBezTo>
                    <a:pt x="6566" y="3172"/>
                    <a:pt x="6442" y="3404"/>
                    <a:pt x="6442" y="3672"/>
                  </a:cubicBezTo>
                  <a:cubicBezTo>
                    <a:pt x="6459" y="3922"/>
                    <a:pt x="6602" y="4136"/>
                    <a:pt x="6834" y="4243"/>
                  </a:cubicBezTo>
                  <a:cubicBezTo>
                    <a:pt x="8654" y="5099"/>
                    <a:pt x="8975" y="5974"/>
                    <a:pt x="8886" y="6330"/>
                  </a:cubicBezTo>
                  <a:cubicBezTo>
                    <a:pt x="8868" y="6366"/>
                    <a:pt x="8886" y="6348"/>
                    <a:pt x="8868" y="6402"/>
                  </a:cubicBezTo>
                  <a:cubicBezTo>
                    <a:pt x="8850" y="6455"/>
                    <a:pt x="8583" y="7562"/>
                    <a:pt x="7120" y="8132"/>
                  </a:cubicBezTo>
                  <a:cubicBezTo>
                    <a:pt x="6192" y="8489"/>
                    <a:pt x="5317" y="9007"/>
                    <a:pt x="4443" y="9703"/>
                  </a:cubicBezTo>
                  <a:cubicBezTo>
                    <a:pt x="2338" y="11380"/>
                    <a:pt x="0" y="15805"/>
                    <a:pt x="0" y="19231"/>
                  </a:cubicBezTo>
                  <a:cubicBezTo>
                    <a:pt x="0" y="22192"/>
                    <a:pt x="893" y="27492"/>
                    <a:pt x="6816" y="29865"/>
                  </a:cubicBezTo>
                  <a:cubicBezTo>
                    <a:pt x="8690" y="30596"/>
                    <a:pt x="10849" y="30703"/>
                    <a:pt x="12508" y="30703"/>
                  </a:cubicBezTo>
                  <a:cubicBezTo>
                    <a:pt x="14185" y="30703"/>
                    <a:pt x="16344" y="30596"/>
                    <a:pt x="18218" y="29865"/>
                  </a:cubicBezTo>
                  <a:cubicBezTo>
                    <a:pt x="24141" y="27492"/>
                    <a:pt x="25034" y="22192"/>
                    <a:pt x="25034" y="19231"/>
                  </a:cubicBezTo>
                  <a:cubicBezTo>
                    <a:pt x="25034" y="15805"/>
                    <a:pt x="22696" y="11380"/>
                    <a:pt x="20591" y="9703"/>
                  </a:cubicBezTo>
                  <a:cubicBezTo>
                    <a:pt x="19717" y="9007"/>
                    <a:pt x="18842" y="8489"/>
                    <a:pt x="17914" y="8132"/>
                  </a:cubicBezTo>
                  <a:cubicBezTo>
                    <a:pt x="16451" y="7544"/>
                    <a:pt x="16166" y="6455"/>
                    <a:pt x="16166" y="6420"/>
                  </a:cubicBezTo>
                  <a:cubicBezTo>
                    <a:pt x="16148" y="6366"/>
                    <a:pt x="16166" y="6366"/>
                    <a:pt x="16148" y="6330"/>
                  </a:cubicBezTo>
                  <a:cubicBezTo>
                    <a:pt x="16059" y="5974"/>
                    <a:pt x="16380" y="5099"/>
                    <a:pt x="18200" y="4243"/>
                  </a:cubicBezTo>
                  <a:cubicBezTo>
                    <a:pt x="18432" y="4136"/>
                    <a:pt x="18575" y="3922"/>
                    <a:pt x="18592" y="3672"/>
                  </a:cubicBezTo>
                  <a:cubicBezTo>
                    <a:pt x="18592" y="3404"/>
                    <a:pt x="18468" y="3172"/>
                    <a:pt x="18253" y="3047"/>
                  </a:cubicBezTo>
                  <a:cubicBezTo>
                    <a:pt x="18188" y="3008"/>
                    <a:pt x="17160" y="2415"/>
                    <a:pt x="15873" y="2415"/>
                  </a:cubicBezTo>
                  <a:cubicBezTo>
                    <a:pt x="15416" y="2415"/>
                    <a:pt x="14926" y="2489"/>
                    <a:pt x="14435" y="2690"/>
                  </a:cubicBezTo>
                  <a:lnTo>
                    <a:pt x="13115" y="335"/>
                  </a:lnTo>
                  <a:cubicBezTo>
                    <a:pt x="12954" y="112"/>
                    <a:pt x="12740" y="1"/>
                    <a:pt x="1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5"/>
          <p:cNvGrpSpPr/>
          <p:nvPr/>
        </p:nvGrpSpPr>
        <p:grpSpPr>
          <a:xfrm>
            <a:off x="-268291" y="32685"/>
            <a:ext cx="988295" cy="1014625"/>
            <a:chOff x="8095121" y="-207949"/>
            <a:chExt cx="1595825" cy="1638342"/>
          </a:xfrm>
        </p:grpSpPr>
        <p:grpSp>
          <p:nvGrpSpPr>
            <p:cNvPr id="88" name="Google Shape;88;p5"/>
            <p:cNvGrpSpPr/>
            <p:nvPr/>
          </p:nvGrpSpPr>
          <p:grpSpPr>
            <a:xfrm rot="-2264766">
              <a:off x="8376220" y="-24641"/>
              <a:ext cx="1033628" cy="1271725"/>
              <a:chOff x="8713775" y="1167925"/>
              <a:chExt cx="720425" cy="886375"/>
            </a:xfrm>
          </p:grpSpPr>
          <p:sp>
            <p:nvSpPr>
              <p:cNvPr id="89" name="Google Shape;89;p5"/>
              <p:cNvSpPr/>
              <p:nvPr/>
            </p:nvSpPr>
            <p:spPr>
              <a:xfrm>
                <a:off x="8713775" y="1167925"/>
                <a:ext cx="720425" cy="886375"/>
              </a:xfrm>
              <a:custGeom>
                <a:avLst/>
                <a:gdLst/>
                <a:ahLst/>
                <a:cxnLst/>
                <a:rect l="l" t="t" r="r" b="b"/>
                <a:pathLst>
                  <a:path w="28817" h="35455" extrusionOk="0">
                    <a:moveTo>
                      <a:pt x="12436" y="1535"/>
                    </a:moveTo>
                    <a:cubicBezTo>
                      <a:pt x="13864" y="1535"/>
                      <a:pt x="15024" y="2695"/>
                      <a:pt x="15024" y="4122"/>
                    </a:cubicBezTo>
                    <a:lnTo>
                      <a:pt x="15024" y="7959"/>
                    </a:lnTo>
                    <a:cubicBezTo>
                      <a:pt x="14827" y="7959"/>
                      <a:pt x="14613" y="7941"/>
                      <a:pt x="14399" y="7941"/>
                    </a:cubicBezTo>
                    <a:cubicBezTo>
                      <a:pt x="14221" y="7941"/>
                      <a:pt x="14042" y="7941"/>
                      <a:pt x="13864" y="7959"/>
                    </a:cubicBezTo>
                    <a:lnTo>
                      <a:pt x="13864" y="5175"/>
                    </a:lnTo>
                    <a:cubicBezTo>
                      <a:pt x="13882" y="4890"/>
                      <a:pt x="13917" y="3551"/>
                      <a:pt x="12990" y="2945"/>
                    </a:cubicBezTo>
                    <a:cubicBezTo>
                      <a:pt x="12707" y="2765"/>
                      <a:pt x="12396" y="2668"/>
                      <a:pt x="12045" y="2668"/>
                    </a:cubicBezTo>
                    <a:cubicBezTo>
                      <a:pt x="11908" y="2668"/>
                      <a:pt x="11765" y="2683"/>
                      <a:pt x="11616" y="2713"/>
                    </a:cubicBezTo>
                    <a:lnTo>
                      <a:pt x="11616" y="1660"/>
                    </a:lnTo>
                    <a:cubicBezTo>
                      <a:pt x="11883" y="1571"/>
                      <a:pt x="12169" y="1535"/>
                      <a:pt x="12436" y="1535"/>
                    </a:cubicBezTo>
                    <a:close/>
                    <a:moveTo>
                      <a:pt x="7869" y="10314"/>
                    </a:moveTo>
                    <a:lnTo>
                      <a:pt x="7869" y="10314"/>
                    </a:lnTo>
                    <a:cubicBezTo>
                      <a:pt x="7744" y="10457"/>
                      <a:pt x="7619" y="10617"/>
                      <a:pt x="7512" y="10778"/>
                    </a:cubicBezTo>
                    <a:cubicBezTo>
                      <a:pt x="5799" y="13151"/>
                      <a:pt x="5781" y="16898"/>
                      <a:pt x="7476" y="21947"/>
                    </a:cubicBezTo>
                    <a:cubicBezTo>
                      <a:pt x="8119" y="23856"/>
                      <a:pt x="8565" y="25748"/>
                      <a:pt x="8957" y="27425"/>
                    </a:cubicBezTo>
                    <a:cubicBezTo>
                      <a:pt x="9171" y="28281"/>
                      <a:pt x="9368" y="29084"/>
                      <a:pt x="9564" y="29834"/>
                    </a:cubicBezTo>
                    <a:cubicBezTo>
                      <a:pt x="9921" y="31207"/>
                      <a:pt x="10367" y="32599"/>
                      <a:pt x="11116" y="33670"/>
                    </a:cubicBezTo>
                    <a:cubicBezTo>
                      <a:pt x="10884" y="33741"/>
                      <a:pt x="10670" y="33795"/>
                      <a:pt x="10438" y="33812"/>
                    </a:cubicBezTo>
                    <a:cubicBezTo>
                      <a:pt x="10297" y="33831"/>
                      <a:pt x="10161" y="33840"/>
                      <a:pt x="10029" y="33840"/>
                    </a:cubicBezTo>
                    <a:cubicBezTo>
                      <a:pt x="7859" y="33840"/>
                      <a:pt x="6881" y="31360"/>
                      <a:pt x="5299" y="26818"/>
                    </a:cubicBezTo>
                    <a:cubicBezTo>
                      <a:pt x="4871" y="25551"/>
                      <a:pt x="4407" y="24249"/>
                      <a:pt x="3854" y="22857"/>
                    </a:cubicBezTo>
                    <a:cubicBezTo>
                      <a:pt x="1963" y="18057"/>
                      <a:pt x="1588" y="14632"/>
                      <a:pt x="2748" y="12687"/>
                    </a:cubicBezTo>
                    <a:cubicBezTo>
                      <a:pt x="3729" y="11027"/>
                      <a:pt x="5692" y="10581"/>
                      <a:pt x="7494" y="10349"/>
                    </a:cubicBezTo>
                    <a:cubicBezTo>
                      <a:pt x="7637" y="10332"/>
                      <a:pt x="7762" y="10332"/>
                      <a:pt x="7869" y="10314"/>
                    </a:cubicBezTo>
                    <a:close/>
                    <a:moveTo>
                      <a:pt x="20930" y="10314"/>
                    </a:moveTo>
                    <a:lnTo>
                      <a:pt x="20930" y="10314"/>
                    </a:lnTo>
                    <a:cubicBezTo>
                      <a:pt x="21054" y="10332"/>
                      <a:pt x="21179" y="10332"/>
                      <a:pt x="21304" y="10349"/>
                    </a:cubicBezTo>
                    <a:cubicBezTo>
                      <a:pt x="23106" y="10581"/>
                      <a:pt x="25087" y="11027"/>
                      <a:pt x="26068" y="12687"/>
                    </a:cubicBezTo>
                    <a:cubicBezTo>
                      <a:pt x="27228" y="14632"/>
                      <a:pt x="26853" y="18057"/>
                      <a:pt x="24944" y="22857"/>
                    </a:cubicBezTo>
                    <a:cubicBezTo>
                      <a:pt x="24409" y="24249"/>
                      <a:pt x="23945" y="25551"/>
                      <a:pt x="23517" y="26818"/>
                    </a:cubicBezTo>
                    <a:cubicBezTo>
                      <a:pt x="21936" y="31360"/>
                      <a:pt x="20957" y="33840"/>
                      <a:pt x="18787" y="33840"/>
                    </a:cubicBezTo>
                    <a:cubicBezTo>
                      <a:pt x="18655" y="33840"/>
                      <a:pt x="18519" y="33831"/>
                      <a:pt x="18378" y="33812"/>
                    </a:cubicBezTo>
                    <a:cubicBezTo>
                      <a:pt x="18146" y="33795"/>
                      <a:pt x="17914" y="33741"/>
                      <a:pt x="17700" y="33670"/>
                    </a:cubicBezTo>
                    <a:cubicBezTo>
                      <a:pt x="17861" y="33438"/>
                      <a:pt x="18003" y="33188"/>
                      <a:pt x="18146" y="32920"/>
                    </a:cubicBezTo>
                    <a:cubicBezTo>
                      <a:pt x="18878" y="31511"/>
                      <a:pt x="19324" y="29619"/>
                      <a:pt x="19841" y="27425"/>
                    </a:cubicBezTo>
                    <a:cubicBezTo>
                      <a:pt x="20252" y="25748"/>
                      <a:pt x="20698" y="23856"/>
                      <a:pt x="21340" y="21947"/>
                    </a:cubicBezTo>
                    <a:cubicBezTo>
                      <a:pt x="23017" y="16898"/>
                      <a:pt x="23017" y="13151"/>
                      <a:pt x="21304" y="10778"/>
                    </a:cubicBezTo>
                    <a:cubicBezTo>
                      <a:pt x="21197" y="10617"/>
                      <a:pt x="21072" y="10457"/>
                      <a:pt x="20930" y="10314"/>
                    </a:cubicBezTo>
                    <a:close/>
                    <a:moveTo>
                      <a:pt x="14399" y="9475"/>
                    </a:moveTo>
                    <a:cubicBezTo>
                      <a:pt x="17111" y="9475"/>
                      <a:pt x="19020" y="10225"/>
                      <a:pt x="20055" y="11670"/>
                    </a:cubicBezTo>
                    <a:cubicBezTo>
                      <a:pt x="21465" y="13615"/>
                      <a:pt x="21393" y="16916"/>
                      <a:pt x="19877" y="21448"/>
                    </a:cubicBezTo>
                    <a:cubicBezTo>
                      <a:pt x="19217" y="23428"/>
                      <a:pt x="18753" y="25355"/>
                      <a:pt x="18360" y="27068"/>
                    </a:cubicBezTo>
                    <a:cubicBezTo>
                      <a:pt x="17272" y="31564"/>
                      <a:pt x="16612" y="33920"/>
                      <a:pt x="14399" y="33920"/>
                    </a:cubicBezTo>
                    <a:cubicBezTo>
                      <a:pt x="12811" y="33920"/>
                      <a:pt x="11937" y="32742"/>
                      <a:pt x="11045" y="29441"/>
                    </a:cubicBezTo>
                    <a:cubicBezTo>
                      <a:pt x="10848" y="28710"/>
                      <a:pt x="10652" y="27907"/>
                      <a:pt x="10456" y="27068"/>
                    </a:cubicBezTo>
                    <a:cubicBezTo>
                      <a:pt x="10046" y="25355"/>
                      <a:pt x="9599" y="23428"/>
                      <a:pt x="8939" y="21448"/>
                    </a:cubicBezTo>
                    <a:cubicBezTo>
                      <a:pt x="7405" y="16916"/>
                      <a:pt x="7351" y="13615"/>
                      <a:pt x="8761" y="11670"/>
                    </a:cubicBezTo>
                    <a:cubicBezTo>
                      <a:pt x="9796" y="10225"/>
                      <a:pt x="11705" y="9475"/>
                      <a:pt x="14399" y="9475"/>
                    </a:cubicBezTo>
                    <a:close/>
                    <a:moveTo>
                      <a:pt x="12436" y="1"/>
                    </a:moveTo>
                    <a:cubicBezTo>
                      <a:pt x="11758" y="1"/>
                      <a:pt x="11080" y="161"/>
                      <a:pt x="10492" y="482"/>
                    </a:cubicBezTo>
                    <a:cubicBezTo>
                      <a:pt x="10242" y="625"/>
                      <a:pt x="10081" y="875"/>
                      <a:pt x="10081" y="1160"/>
                    </a:cubicBezTo>
                    <a:lnTo>
                      <a:pt x="10081" y="3819"/>
                    </a:lnTo>
                    <a:cubicBezTo>
                      <a:pt x="10081" y="4105"/>
                      <a:pt x="10224" y="4354"/>
                      <a:pt x="10456" y="4497"/>
                    </a:cubicBezTo>
                    <a:cubicBezTo>
                      <a:pt x="10585" y="4562"/>
                      <a:pt x="10724" y="4598"/>
                      <a:pt x="10859" y="4598"/>
                    </a:cubicBezTo>
                    <a:cubicBezTo>
                      <a:pt x="10986" y="4598"/>
                      <a:pt x="11111" y="4566"/>
                      <a:pt x="11223" y="4497"/>
                    </a:cubicBezTo>
                    <a:cubicBezTo>
                      <a:pt x="11646" y="4267"/>
                      <a:pt x="11912" y="4211"/>
                      <a:pt x="12049" y="4211"/>
                    </a:cubicBezTo>
                    <a:cubicBezTo>
                      <a:pt x="12102" y="4211"/>
                      <a:pt x="12136" y="4219"/>
                      <a:pt x="12151" y="4229"/>
                    </a:cubicBezTo>
                    <a:cubicBezTo>
                      <a:pt x="12258" y="4301"/>
                      <a:pt x="12347" y="4729"/>
                      <a:pt x="12329" y="5068"/>
                    </a:cubicBezTo>
                    <a:cubicBezTo>
                      <a:pt x="12329" y="5104"/>
                      <a:pt x="12329" y="5122"/>
                      <a:pt x="12329" y="5139"/>
                    </a:cubicBezTo>
                    <a:lnTo>
                      <a:pt x="12329" y="8101"/>
                    </a:lnTo>
                    <a:cubicBezTo>
                      <a:pt x="11419" y="8244"/>
                      <a:pt x="10599" y="8476"/>
                      <a:pt x="9885" y="8815"/>
                    </a:cubicBezTo>
                    <a:cubicBezTo>
                      <a:pt x="9475" y="8751"/>
                      <a:pt x="9108" y="8723"/>
                      <a:pt x="8741" y="8723"/>
                    </a:cubicBezTo>
                    <a:cubicBezTo>
                      <a:pt x="8293" y="8723"/>
                      <a:pt x="7845" y="8764"/>
                      <a:pt x="7316" y="8833"/>
                    </a:cubicBezTo>
                    <a:cubicBezTo>
                      <a:pt x="5264" y="9083"/>
                      <a:pt x="2748" y="9671"/>
                      <a:pt x="1428" y="11902"/>
                    </a:cubicBezTo>
                    <a:cubicBezTo>
                      <a:pt x="0" y="14311"/>
                      <a:pt x="321" y="18075"/>
                      <a:pt x="2427" y="23428"/>
                    </a:cubicBezTo>
                    <a:cubicBezTo>
                      <a:pt x="2962" y="24784"/>
                      <a:pt x="3408" y="26069"/>
                      <a:pt x="3854" y="27318"/>
                    </a:cubicBezTo>
                    <a:cubicBezTo>
                      <a:pt x="4675" y="29655"/>
                      <a:pt x="5371" y="31689"/>
                      <a:pt x="6316" y="33117"/>
                    </a:cubicBezTo>
                    <a:cubicBezTo>
                      <a:pt x="7316" y="34633"/>
                      <a:pt x="8529" y="35383"/>
                      <a:pt x="10028" y="35383"/>
                    </a:cubicBezTo>
                    <a:cubicBezTo>
                      <a:pt x="10224" y="35383"/>
                      <a:pt x="10420" y="35365"/>
                      <a:pt x="10634" y="35347"/>
                    </a:cubicBezTo>
                    <a:cubicBezTo>
                      <a:pt x="11205" y="35276"/>
                      <a:pt x="11758" y="35097"/>
                      <a:pt x="12276" y="34847"/>
                    </a:cubicBezTo>
                    <a:cubicBezTo>
                      <a:pt x="12847" y="35222"/>
                      <a:pt x="13543" y="35454"/>
                      <a:pt x="14399" y="35454"/>
                    </a:cubicBezTo>
                    <a:cubicBezTo>
                      <a:pt x="15220" y="35454"/>
                      <a:pt x="15916" y="35258"/>
                      <a:pt x="16540" y="34847"/>
                    </a:cubicBezTo>
                    <a:cubicBezTo>
                      <a:pt x="17058" y="35097"/>
                      <a:pt x="17611" y="35276"/>
                      <a:pt x="18182" y="35347"/>
                    </a:cubicBezTo>
                    <a:cubicBezTo>
                      <a:pt x="18396" y="35365"/>
                      <a:pt x="18592" y="35383"/>
                      <a:pt x="18788" y="35383"/>
                    </a:cubicBezTo>
                    <a:cubicBezTo>
                      <a:pt x="20287" y="35383"/>
                      <a:pt x="21501" y="34633"/>
                      <a:pt x="22500" y="33117"/>
                    </a:cubicBezTo>
                    <a:cubicBezTo>
                      <a:pt x="23445" y="31689"/>
                      <a:pt x="24141" y="29655"/>
                      <a:pt x="24962" y="27318"/>
                    </a:cubicBezTo>
                    <a:cubicBezTo>
                      <a:pt x="25390" y="26069"/>
                      <a:pt x="25836" y="24784"/>
                      <a:pt x="26372" y="23428"/>
                    </a:cubicBezTo>
                    <a:cubicBezTo>
                      <a:pt x="28495" y="18075"/>
                      <a:pt x="28816" y="14311"/>
                      <a:pt x="27389" y="11902"/>
                    </a:cubicBezTo>
                    <a:cubicBezTo>
                      <a:pt x="26068" y="9671"/>
                      <a:pt x="23552" y="9083"/>
                      <a:pt x="21501" y="8833"/>
                    </a:cubicBezTo>
                    <a:cubicBezTo>
                      <a:pt x="20971" y="8764"/>
                      <a:pt x="20523" y="8723"/>
                      <a:pt x="20072" y="8723"/>
                    </a:cubicBezTo>
                    <a:cubicBezTo>
                      <a:pt x="19703" y="8723"/>
                      <a:pt x="19332" y="8751"/>
                      <a:pt x="18913" y="8815"/>
                    </a:cubicBezTo>
                    <a:cubicBezTo>
                      <a:pt x="18235" y="8494"/>
                      <a:pt x="17450" y="8244"/>
                      <a:pt x="16576" y="8101"/>
                    </a:cubicBezTo>
                    <a:lnTo>
                      <a:pt x="16576" y="4122"/>
                    </a:lnTo>
                    <a:cubicBezTo>
                      <a:pt x="16576" y="1839"/>
                      <a:pt x="14720" y="1"/>
                      <a:pt x="12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8753475" y="1425750"/>
                <a:ext cx="238225" cy="588200"/>
              </a:xfrm>
              <a:custGeom>
                <a:avLst/>
                <a:gdLst/>
                <a:ahLst/>
                <a:cxnLst/>
                <a:rect l="l" t="t" r="r" b="b"/>
                <a:pathLst>
                  <a:path w="9529" h="23528" extrusionOk="0">
                    <a:moveTo>
                      <a:pt x="6281" y="1"/>
                    </a:moveTo>
                    <a:lnTo>
                      <a:pt x="6281" y="1"/>
                    </a:lnTo>
                    <a:cubicBezTo>
                      <a:pt x="6174" y="19"/>
                      <a:pt x="6049" y="19"/>
                      <a:pt x="5906" y="36"/>
                    </a:cubicBezTo>
                    <a:cubicBezTo>
                      <a:pt x="4104" y="268"/>
                      <a:pt x="2141" y="714"/>
                      <a:pt x="1160" y="2374"/>
                    </a:cubicBezTo>
                    <a:cubicBezTo>
                      <a:pt x="0" y="4319"/>
                      <a:pt x="375" y="7744"/>
                      <a:pt x="2266" y="12544"/>
                    </a:cubicBezTo>
                    <a:cubicBezTo>
                      <a:pt x="2819" y="13936"/>
                      <a:pt x="3283" y="15238"/>
                      <a:pt x="3711" y="16505"/>
                    </a:cubicBezTo>
                    <a:cubicBezTo>
                      <a:pt x="5293" y="21047"/>
                      <a:pt x="6271" y="23527"/>
                      <a:pt x="8441" y="23527"/>
                    </a:cubicBezTo>
                    <a:cubicBezTo>
                      <a:pt x="8573" y="23527"/>
                      <a:pt x="8709" y="23518"/>
                      <a:pt x="8850" y="23499"/>
                    </a:cubicBezTo>
                    <a:cubicBezTo>
                      <a:pt x="9082" y="23482"/>
                      <a:pt x="9296" y="23428"/>
                      <a:pt x="9528" y="23357"/>
                    </a:cubicBezTo>
                    <a:cubicBezTo>
                      <a:pt x="8779" y="22286"/>
                      <a:pt x="8333" y="20894"/>
                      <a:pt x="7976" y="19521"/>
                    </a:cubicBezTo>
                    <a:cubicBezTo>
                      <a:pt x="7780" y="18771"/>
                      <a:pt x="7583" y="17968"/>
                      <a:pt x="7369" y="17112"/>
                    </a:cubicBezTo>
                    <a:cubicBezTo>
                      <a:pt x="6977" y="15435"/>
                      <a:pt x="6531" y="13543"/>
                      <a:pt x="5888" y="11634"/>
                    </a:cubicBezTo>
                    <a:cubicBezTo>
                      <a:pt x="4193" y="6585"/>
                      <a:pt x="4211" y="2838"/>
                      <a:pt x="5924" y="465"/>
                    </a:cubicBezTo>
                    <a:cubicBezTo>
                      <a:pt x="6031" y="304"/>
                      <a:pt x="6156" y="144"/>
                      <a:pt x="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9004150" y="1206300"/>
                <a:ext cx="85225" cy="160600"/>
              </a:xfrm>
              <a:custGeom>
                <a:avLst/>
                <a:gdLst/>
                <a:ahLst/>
                <a:cxnLst/>
                <a:rect l="l" t="t" r="r" b="b"/>
                <a:pathLst>
                  <a:path w="3409" h="6424" extrusionOk="0">
                    <a:moveTo>
                      <a:pt x="821" y="0"/>
                    </a:moveTo>
                    <a:cubicBezTo>
                      <a:pt x="554" y="0"/>
                      <a:pt x="268" y="36"/>
                      <a:pt x="1" y="125"/>
                    </a:cubicBezTo>
                    <a:lnTo>
                      <a:pt x="1" y="1178"/>
                    </a:lnTo>
                    <a:cubicBezTo>
                      <a:pt x="150" y="1148"/>
                      <a:pt x="293" y="1133"/>
                      <a:pt x="430" y="1133"/>
                    </a:cubicBezTo>
                    <a:cubicBezTo>
                      <a:pt x="781" y="1133"/>
                      <a:pt x="1092" y="1230"/>
                      <a:pt x="1375" y="1410"/>
                    </a:cubicBezTo>
                    <a:cubicBezTo>
                      <a:pt x="2302" y="2016"/>
                      <a:pt x="2267" y="3355"/>
                      <a:pt x="2249" y="3640"/>
                    </a:cubicBezTo>
                    <a:lnTo>
                      <a:pt x="2249" y="6424"/>
                    </a:lnTo>
                    <a:cubicBezTo>
                      <a:pt x="2427" y="6406"/>
                      <a:pt x="2606" y="6406"/>
                      <a:pt x="2784" y="6406"/>
                    </a:cubicBezTo>
                    <a:cubicBezTo>
                      <a:pt x="2998" y="6406"/>
                      <a:pt x="3212" y="6424"/>
                      <a:pt x="3409" y="6424"/>
                    </a:cubicBezTo>
                    <a:lnTo>
                      <a:pt x="3409" y="2587"/>
                    </a:lnTo>
                    <a:cubicBezTo>
                      <a:pt x="3409" y="1160"/>
                      <a:pt x="2249" y="0"/>
                      <a:pt x="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8897550" y="1404800"/>
                <a:ext cx="352850" cy="611125"/>
              </a:xfrm>
              <a:custGeom>
                <a:avLst/>
                <a:gdLst/>
                <a:ahLst/>
                <a:cxnLst/>
                <a:rect l="l" t="t" r="r" b="b"/>
                <a:pathLst>
                  <a:path w="14114" h="24445" extrusionOk="0">
                    <a:moveTo>
                      <a:pt x="7048" y="0"/>
                    </a:moveTo>
                    <a:cubicBezTo>
                      <a:pt x="4354" y="0"/>
                      <a:pt x="2445" y="750"/>
                      <a:pt x="1410" y="2195"/>
                    </a:cubicBezTo>
                    <a:cubicBezTo>
                      <a:pt x="0" y="4140"/>
                      <a:pt x="54" y="7441"/>
                      <a:pt x="1588" y="11973"/>
                    </a:cubicBezTo>
                    <a:cubicBezTo>
                      <a:pt x="2248" y="13953"/>
                      <a:pt x="2695" y="15880"/>
                      <a:pt x="3105" y="17593"/>
                    </a:cubicBezTo>
                    <a:cubicBezTo>
                      <a:pt x="3301" y="18432"/>
                      <a:pt x="3497" y="19235"/>
                      <a:pt x="3694" y="19966"/>
                    </a:cubicBezTo>
                    <a:cubicBezTo>
                      <a:pt x="4586" y="23267"/>
                      <a:pt x="5460" y="24445"/>
                      <a:pt x="7048" y="24445"/>
                    </a:cubicBezTo>
                    <a:cubicBezTo>
                      <a:pt x="9261" y="24445"/>
                      <a:pt x="9921" y="22089"/>
                      <a:pt x="11009" y="17593"/>
                    </a:cubicBezTo>
                    <a:cubicBezTo>
                      <a:pt x="11402" y="15880"/>
                      <a:pt x="11866" y="13953"/>
                      <a:pt x="12526" y="11973"/>
                    </a:cubicBezTo>
                    <a:cubicBezTo>
                      <a:pt x="14042" y="7441"/>
                      <a:pt x="14114" y="4140"/>
                      <a:pt x="12704" y="2195"/>
                    </a:cubicBezTo>
                    <a:cubicBezTo>
                      <a:pt x="11669" y="750"/>
                      <a:pt x="9760" y="0"/>
                      <a:pt x="7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9156275" y="1425750"/>
                <a:ext cx="238225" cy="588200"/>
              </a:xfrm>
              <a:custGeom>
                <a:avLst/>
                <a:gdLst/>
                <a:ahLst/>
                <a:cxnLst/>
                <a:rect l="l" t="t" r="r" b="b"/>
                <a:pathLst>
                  <a:path w="9529" h="23528" extrusionOk="0">
                    <a:moveTo>
                      <a:pt x="3230" y="1"/>
                    </a:moveTo>
                    <a:cubicBezTo>
                      <a:pt x="3372" y="144"/>
                      <a:pt x="3497" y="304"/>
                      <a:pt x="3604" y="465"/>
                    </a:cubicBezTo>
                    <a:cubicBezTo>
                      <a:pt x="5317" y="2838"/>
                      <a:pt x="5317" y="6585"/>
                      <a:pt x="3640" y="11634"/>
                    </a:cubicBezTo>
                    <a:cubicBezTo>
                      <a:pt x="2998" y="13543"/>
                      <a:pt x="2552" y="15435"/>
                      <a:pt x="2141" y="17112"/>
                    </a:cubicBezTo>
                    <a:cubicBezTo>
                      <a:pt x="1624" y="19306"/>
                      <a:pt x="1178" y="21198"/>
                      <a:pt x="446" y="22607"/>
                    </a:cubicBezTo>
                    <a:cubicBezTo>
                      <a:pt x="303" y="22875"/>
                      <a:pt x="161" y="23125"/>
                      <a:pt x="0" y="23357"/>
                    </a:cubicBezTo>
                    <a:cubicBezTo>
                      <a:pt x="214" y="23428"/>
                      <a:pt x="446" y="23482"/>
                      <a:pt x="678" y="23499"/>
                    </a:cubicBezTo>
                    <a:cubicBezTo>
                      <a:pt x="819" y="23518"/>
                      <a:pt x="955" y="23527"/>
                      <a:pt x="1087" y="23527"/>
                    </a:cubicBezTo>
                    <a:cubicBezTo>
                      <a:pt x="3255" y="23527"/>
                      <a:pt x="4219" y="21047"/>
                      <a:pt x="5817" y="16505"/>
                    </a:cubicBezTo>
                    <a:cubicBezTo>
                      <a:pt x="6245" y="15238"/>
                      <a:pt x="6709" y="13936"/>
                      <a:pt x="7244" y="12544"/>
                    </a:cubicBezTo>
                    <a:cubicBezTo>
                      <a:pt x="9153" y="7744"/>
                      <a:pt x="9528" y="4319"/>
                      <a:pt x="8368" y="2374"/>
                    </a:cubicBezTo>
                    <a:cubicBezTo>
                      <a:pt x="7387" y="714"/>
                      <a:pt x="5406" y="268"/>
                      <a:pt x="3604" y="36"/>
                    </a:cubicBezTo>
                    <a:cubicBezTo>
                      <a:pt x="3479" y="19"/>
                      <a:pt x="3354" y="19"/>
                      <a:pt x="3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5"/>
            <p:cNvGrpSpPr/>
            <p:nvPr/>
          </p:nvGrpSpPr>
          <p:grpSpPr>
            <a:xfrm rot="-3016385">
              <a:off x="8775969" y="445645"/>
              <a:ext cx="142054" cy="549861"/>
              <a:chOff x="-431500" y="456621"/>
              <a:chExt cx="78099" cy="302331"/>
            </a:xfrm>
          </p:grpSpPr>
          <p:sp>
            <p:nvSpPr>
              <p:cNvPr id="95" name="Google Shape;95;p5"/>
              <p:cNvSpPr/>
              <p:nvPr/>
            </p:nvSpPr>
            <p:spPr>
              <a:xfrm>
                <a:off x="-431500" y="546046"/>
                <a:ext cx="44083" cy="212906"/>
              </a:xfrm>
              <a:custGeom>
                <a:avLst/>
                <a:gdLst/>
                <a:ahLst/>
                <a:cxnLst/>
                <a:rect l="l" t="t" r="r" b="b"/>
                <a:pathLst>
                  <a:path w="1121" h="5414" extrusionOk="0">
                    <a:moveTo>
                      <a:pt x="871" y="0"/>
                    </a:moveTo>
                    <a:cubicBezTo>
                      <a:pt x="788" y="0"/>
                      <a:pt x="707" y="47"/>
                      <a:pt x="678" y="155"/>
                    </a:cubicBezTo>
                    <a:cubicBezTo>
                      <a:pt x="321" y="1850"/>
                      <a:pt x="0" y="3546"/>
                      <a:pt x="393" y="5258"/>
                    </a:cubicBezTo>
                    <a:cubicBezTo>
                      <a:pt x="414" y="5366"/>
                      <a:pt x="494" y="5413"/>
                      <a:pt x="578" y="5413"/>
                    </a:cubicBezTo>
                    <a:cubicBezTo>
                      <a:pt x="702" y="5413"/>
                      <a:pt x="835" y="5311"/>
                      <a:pt x="803" y="5151"/>
                    </a:cubicBezTo>
                    <a:cubicBezTo>
                      <a:pt x="411" y="3510"/>
                      <a:pt x="732" y="1886"/>
                      <a:pt x="1089" y="262"/>
                    </a:cubicBezTo>
                    <a:cubicBezTo>
                      <a:pt x="1120" y="103"/>
                      <a:pt x="99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393197" y="456621"/>
                <a:ext cx="39797" cy="58870"/>
              </a:xfrm>
              <a:custGeom>
                <a:avLst/>
                <a:gdLst/>
                <a:ahLst/>
                <a:cxnLst/>
                <a:rect l="l" t="t" r="r" b="b"/>
                <a:pathLst>
                  <a:path w="1012" h="1497" extrusionOk="0">
                    <a:moveTo>
                      <a:pt x="715" y="0"/>
                    </a:moveTo>
                    <a:cubicBezTo>
                      <a:pt x="650" y="0"/>
                      <a:pt x="586" y="27"/>
                      <a:pt x="543" y="92"/>
                    </a:cubicBezTo>
                    <a:cubicBezTo>
                      <a:pt x="311" y="449"/>
                      <a:pt x="150" y="824"/>
                      <a:pt x="43" y="1234"/>
                    </a:cubicBezTo>
                    <a:cubicBezTo>
                      <a:pt x="1" y="1394"/>
                      <a:pt x="123" y="1496"/>
                      <a:pt x="244" y="1496"/>
                    </a:cubicBezTo>
                    <a:cubicBezTo>
                      <a:pt x="326" y="1496"/>
                      <a:pt x="407" y="1449"/>
                      <a:pt x="436" y="1341"/>
                    </a:cubicBezTo>
                    <a:cubicBezTo>
                      <a:pt x="543" y="966"/>
                      <a:pt x="703" y="627"/>
                      <a:pt x="900" y="306"/>
                    </a:cubicBezTo>
                    <a:cubicBezTo>
                      <a:pt x="1012" y="144"/>
                      <a:pt x="863"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 name="Google Shape;97;p5"/>
          <p:cNvGrpSpPr/>
          <p:nvPr/>
        </p:nvGrpSpPr>
        <p:grpSpPr>
          <a:xfrm>
            <a:off x="512712" y="-346471"/>
            <a:ext cx="855128" cy="659520"/>
            <a:chOff x="3206237" y="4273754"/>
            <a:chExt cx="855128" cy="659520"/>
          </a:xfrm>
        </p:grpSpPr>
        <p:sp>
          <p:nvSpPr>
            <p:cNvPr id="98" name="Google Shape;98;p5"/>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5"/>
          <p:cNvSpPr/>
          <p:nvPr/>
        </p:nvSpPr>
        <p:spPr>
          <a:xfrm rot="-3144195">
            <a:off x="8849988" y="3446748"/>
            <a:ext cx="417008" cy="41562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9015433">
            <a:off x="8429049" y="1387231"/>
            <a:ext cx="370090" cy="129197"/>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rot="-3144175">
            <a:off x="373657" y="3626223"/>
            <a:ext cx="309318" cy="245683"/>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6" name="Google Shape;106;p5"/>
          <p:cNvSpPr txBox="1">
            <a:spLocks noGrp="1"/>
          </p:cNvSpPr>
          <p:nvPr>
            <p:ph type="subTitle" idx="1"/>
          </p:nvPr>
        </p:nvSpPr>
        <p:spPr>
          <a:xfrm>
            <a:off x="1367850" y="3362575"/>
            <a:ext cx="2556300" cy="3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a:endParaRPr/>
          </a:p>
        </p:txBody>
      </p:sp>
      <p:sp>
        <p:nvSpPr>
          <p:cNvPr id="107" name="Google Shape;107;p5"/>
          <p:cNvSpPr txBox="1">
            <a:spLocks noGrp="1"/>
          </p:cNvSpPr>
          <p:nvPr>
            <p:ph type="subTitle" idx="2"/>
          </p:nvPr>
        </p:nvSpPr>
        <p:spPr>
          <a:xfrm>
            <a:off x="1367850" y="3726000"/>
            <a:ext cx="2556300" cy="877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 name="Google Shape;108;p5"/>
          <p:cNvSpPr txBox="1">
            <a:spLocks noGrp="1"/>
          </p:cNvSpPr>
          <p:nvPr>
            <p:ph type="subTitle" idx="3"/>
          </p:nvPr>
        </p:nvSpPr>
        <p:spPr>
          <a:xfrm>
            <a:off x="5219850" y="3362575"/>
            <a:ext cx="2556300" cy="3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2"/>
              </a:buClr>
              <a:buSzPts val="2200"/>
              <a:buFont typeface="Passion One"/>
              <a:buNone/>
              <a:defRPr sz="2200">
                <a:solidFill>
                  <a:schemeClr val="dk2"/>
                </a:solidFill>
                <a:latin typeface="Passion One"/>
                <a:ea typeface="Passion One"/>
                <a:cs typeface="Passion One"/>
                <a:sym typeface="Passion One"/>
              </a:defRPr>
            </a:lvl1pPr>
            <a:lvl2pPr lvl="1"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2pPr>
            <a:lvl3pPr lvl="2"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3pPr>
            <a:lvl4pPr lvl="3"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4pPr>
            <a:lvl5pPr lvl="4"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5pPr>
            <a:lvl6pPr lvl="5"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6pPr>
            <a:lvl7pPr lvl="6"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7pPr>
            <a:lvl8pPr lvl="7"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8pPr>
            <a:lvl9pPr lvl="8" algn="ctr" rtl="0">
              <a:lnSpc>
                <a:spcPct val="100000"/>
              </a:lnSpc>
              <a:spcBef>
                <a:spcPts val="0"/>
              </a:spcBef>
              <a:spcAft>
                <a:spcPts val="0"/>
              </a:spcAft>
              <a:buSzPts val="2200"/>
              <a:buFont typeface="Passion One"/>
              <a:buNone/>
              <a:defRPr sz="2200">
                <a:latin typeface="Passion One"/>
                <a:ea typeface="Passion One"/>
                <a:cs typeface="Passion One"/>
                <a:sym typeface="Passion One"/>
              </a:defRPr>
            </a:lvl9pPr>
          </a:lstStyle>
          <a:p>
            <a:endParaRPr/>
          </a:p>
        </p:txBody>
      </p:sp>
      <p:sp>
        <p:nvSpPr>
          <p:cNvPr id="109" name="Google Shape;109;p5"/>
          <p:cNvSpPr txBox="1">
            <a:spLocks noGrp="1"/>
          </p:cNvSpPr>
          <p:nvPr>
            <p:ph type="subTitle" idx="4"/>
          </p:nvPr>
        </p:nvSpPr>
        <p:spPr>
          <a:xfrm>
            <a:off x="5219850" y="3726000"/>
            <a:ext cx="2556300" cy="877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0"/>
        <p:cNvGrpSpPr/>
        <p:nvPr/>
      </p:nvGrpSpPr>
      <p:grpSpPr>
        <a:xfrm>
          <a:off x="0" y="0"/>
          <a:ext cx="0" cy="0"/>
          <a:chOff x="0" y="0"/>
          <a:chExt cx="0" cy="0"/>
        </a:xfrm>
      </p:grpSpPr>
      <p:pic>
        <p:nvPicPr>
          <p:cNvPr id="111" name="Google Shape;11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2" name="Google Shape;112;p6"/>
          <p:cNvSpPr/>
          <p:nvPr/>
        </p:nvSpPr>
        <p:spPr>
          <a:xfrm rot="3144175" flipH="1">
            <a:off x="180370" y="1985998"/>
            <a:ext cx="309318" cy="245683"/>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rot="3144039" flipH="1">
            <a:off x="8499120" y="4726704"/>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6"/>
          <p:cNvGrpSpPr/>
          <p:nvPr/>
        </p:nvGrpSpPr>
        <p:grpSpPr>
          <a:xfrm rot="3564732" flipH="1">
            <a:off x="8721174" y="458879"/>
            <a:ext cx="669633" cy="533388"/>
            <a:chOff x="-602987" y="2563895"/>
            <a:chExt cx="640505" cy="510186"/>
          </a:xfrm>
        </p:grpSpPr>
        <p:sp>
          <p:nvSpPr>
            <p:cNvPr id="115" name="Google Shape;115;p6"/>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6"/>
          <p:cNvGrpSpPr/>
          <p:nvPr/>
        </p:nvGrpSpPr>
        <p:grpSpPr>
          <a:xfrm rot="1662630">
            <a:off x="-598322" y="4060581"/>
            <a:ext cx="1371842" cy="958892"/>
            <a:chOff x="7300319" y="-408113"/>
            <a:chExt cx="1371855" cy="958901"/>
          </a:xfrm>
        </p:grpSpPr>
        <p:sp>
          <p:nvSpPr>
            <p:cNvPr id="119" name="Google Shape;119;p6"/>
            <p:cNvSpPr/>
            <p:nvPr/>
          </p:nvSpPr>
          <p:spPr>
            <a:xfrm rot="-3673501">
              <a:off x="7894710" y="-409392"/>
              <a:ext cx="498222" cy="966710"/>
            </a:xfrm>
            <a:custGeom>
              <a:avLst/>
              <a:gdLst/>
              <a:ahLst/>
              <a:cxnLst/>
              <a:rect l="l" t="t" r="r" b="b"/>
              <a:pathLst>
                <a:path w="15970" h="32069" extrusionOk="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7643975" y="-180850"/>
              <a:ext cx="135300" cy="17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rot="3378596">
              <a:off x="7631404" y="-124884"/>
              <a:ext cx="135208" cy="1719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rot="-3673501">
              <a:off x="7407409" y="-387622"/>
              <a:ext cx="268890" cy="418499"/>
            </a:xfrm>
            <a:custGeom>
              <a:avLst/>
              <a:gdLst/>
              <a:ahLst/>
              <a:cxnLst/>
              <a:rect l="l" t="t" r="r" b="b"/>
              <a:pathLst>
                <a:path w="8619" h="13883" extrusionOk="0">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6"/>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lvl1pPr lvl="0">
              <a:spcBef>
                <a:spcPts val="0"/>
              </a:spcBef>
              <a:spcAft>
                <a:spcPts val="0"/>
              </a:spcAft>
              <a:buSzPts val="4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24" name="Google Shape;124;p6"/>
          <p:cNvGrpSpPr/>
          <p:nvPr/>
        </p:nvGrpSpPr>
        <p:grpSpPr>
          <a:xfrm rot="-3144406">
            <a:off x="-363988" y="726489"/>
            <a:ext cx="622795" cy="569579"/>
            <a:chOff x="7951491" y="3948941"/>
            <a:chExt cx="472500" cy="432126"/>
          </a:xfrm>
        </p:grpSpPr>
        <p:sp>
          <p:nvSpPr>
            <p:cNvPr id="125" name="Google Shape;125;p6"/>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126;p6"/>
            <p:cNvGrpSpPr/>
            <p:nvPr/>
          </p:nvGrpSpPr>
          <p:grpSpPr>
            <a:xfrm>
              <a:off x="8040998" y="4004152"/>
              <a:ext cx="305305" cy="293709"/>
              <a:chOff x="8040998" y="4004152"/>
              <a:chExt cx="305305" cy="293709"/>
            </a:xfrm>
          </p:grpSpPr>
          <p:sp>
            <p:nvSpPr>
              <p:cNvPr id="127" name="Google Shape;127;p6"/>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5"/>
        <p:cNvGrpSpPr/>
        <p:nvPr/>
      </p:nvGrpSpPr>
      <p:grpSpPr>
        <a:xfrm>
          <a:off x="0" y="0"/>
          <a:ext cx="0" cy="0"/>
          <a:chOff x="0" y="0"/>
          <a:chExt cx="0" cy="0"/>
        </a:xfrm>
      </p:grpSpPr>
      <p:pic>
        <p:nvPicPr>
          <p:cNvPr id="136" name="Google Shape;136;p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37" name="Google Shape;137;p7"/>
          <p:cNvGrpSpPr/>
          <p:nvPr/>
        </p:nvGrpSpPr>
        <p:grpSpPr>
          <a:xfrm>
            <a:off x="8458486" y="3835007"/>
            <a:ext cx="993313" cy="1029123"/>
            <a:chOff x="8200735" y="3826351"/>
            <a:chExt cx="1271359" cy="1317024"/>
          </a:xfrm>
        </p:grpSpPr>
        <p:sp>
          <p:nvSpPr>
            <p:cNvPr id="138" name="Google Shape;138;p7"/>
            <p:cNvSpPr/>
            <p:nvPr/>
          </p:nvSpPr>
          <p:spPr>
            <a:xfrm rot="1784349">
              <a:off x="8392914" y="3979798"/>
              <a:ext cx="886999" cy="1010129"/>
            </a:xfrm>
            <a:custGeom>
              <a:avLst/>
              <a:gdLst/>
              <a:ahLst/>
              <a:cxnLst/>
              <a:rect l="l" t="t" r="r" b="b"/>
              <a:pathLst>
                <a:path w="31832" h="36252" extrusionOk="0">
                  <a:moveTo>
                    <a:pt x="14257" y="2618"/>
                  </a:moveTo>
                  <a:lnTo>
                    <a:pt x="14257" y="2618"/>
                  </a:lnTo>
                  <a:cubicBezTo>
                    <a:pt x="14560" y="2886"/>
                    <a:pt x="14863" y="3207"/>
                    <a:pt x="15078" y="3600"/>
                  </a:cubicBezTo>
                  <a:cubicBezTo>
                    <a:pt x="15247" y="3905"/>
                    <a:pt x="15545" y="4065"/>
                    <a:pt x="15865" y="4065"/>
                  </a:cubicBezTo>
                  <a:cubicBezTo>
                    <a:pt x="15882" y="4065"/>
                    <a:pt x="15899" y="4064"/>
                    <a:pt x="15916" y="4063"/>
                  </a:cubicBezTo>
                  <a:cubicBezTo>
                    <a:pt x="15932" y="4064"/>
                    <a:pt x="15948" y="4065"/>
                    <a:pt x="15965" y="4065"/>
                  </a:cubicBezTo>
                  <a:cubicBezTo>
                    <a:pt x="16271" y="4065"/>
                    <a:pt x="16584" y="3905"/>
                    <a:pt x="16737" y="3600"/>
                  </a:cubicBezTo>
                  <a:cubicBezTo>
                    <a:pt x="16969" y="3207"/>
                    <a:pt x="17272" y="2886"/>
                    <a:pt x="17576" y="2618"/>
                  </a:cubicBezTo>
                  <a:lnTo>
                    <a:pt x="17576" y="2618"/>
                  </a:lnTo>
                  <a:cubicBezTo>
                    <a:pt x="17308" y="4438"/>
                    <a:pt x="17736" y="5812"/>
                    <a:pt x="18254" y="6758"/>
                  </a:cubicBezTo>
                  <a:cubicBezTo>
                    <a:pt x="17486" y="6668"/>
                    <a:pt x="16719" y="6615"/>
                    <a:pt x="15934" y="6615"/>
                  </a:cubicBezTo>
                  <a:lnTo>
                    <a:pt x="15898" y="6615"/>
                  </a:lnTo>
                  <a:cubicBezTo>
                    <a:pt x="15113" y="6615"/>
                    <a:pt x="14346" y="6668"/>
                    <a:pt x="13579" y="6758"/>
                  </a:cubicBezTo>
                  <a:cubicBezTo>
                    <a:pt x="14096" y="5812"/>
                    <a:pt x="14524" y="4438"/>
                    <a:pt x="14257" y="2618"/>
                  </a:cubicBezTo>
                  <a:close/>
                  <a:moveTo>
                    <a:pt x="10867" y="9220"/>
                  </a:moveTo>
                  <a:lnTo>
                    <a:pt x="10867" y="9220"/>
                  </a:lnTo>
                  <a:cubicBezTo>
                    <a:pt x="9457" y="10183"/>
                    <a:pt x="8208" y="11272"/>
                    <a:pt x="7155" y="12467"/>
                  </a:cubicBezTo>
                  <a:cubicBezTo>
                    <a:pt x="4961" y="14947"/>
                    <a:pt x="3801" y="17606"/>
                    <a:pt x="3801" y="20175"/>
                  </a:cubicBezTo>
                  <a:cubicBezTo>
                    <a:pt x="3801" y="23351"/>
                    <a:pt x="5228" y="26099"/>
                    <a:pt x="7940" y="28258"/>
                  </a:cubicBezTo>
                  <a:cubicBezTo>
                    <a:pt x="4229" y="26402"/>
                    <a:pt x="1785" y="23280"/>
                    <a:pt x="1785" y="19747"/>
                  </a:cubicBezTo>
                  <a:cubicBezTo>
                    <a:pt x="1785" y="16999"/>
                    <a:pt x="3266" y="14162"/>
                    <a:pt x="5871" y="11986"/>
                  </a:cubicBezTo>
                  <a:cubicBezTo>
                    <a:pt x="7334" y="10754"/>
                    <a:pt x="9029" y="9827"/>
                    <a:pt x="10867" y="9220"/>
                  </a:cubicBezTo>
                  <a:close/>
                  <a:moveTo>
                    <a:pt x="20966" y="9220"/>
                  </a:moveTo>
                  <a:lnTo>
                    <a:pt x="20966" y="9220"/>
                  </a:lnTo>
                  <a:cubicBezTo>
                    <a:pt x="22803" y="9827"/>
                    <a:pt x="24498" y="10754"/>
                    <a:pt x="25962" y="11986"/>
                  </a:cubicBezTo>
                  <a:cubicBezTo>
                    <a:pt x="28567" y="14162"/>
                    <a:pt x="30048" y="16999"/>
                    <a:pt x="30048" y="19747"/>
                  </a:cubicBezTo>
                  <a:cubicBezTo>
                    <a:pt x="30048" y="23280"/>
                    <a:pt x="27603" y="26402"/>
                    <a:pt x="23892" y="28258"/>
                  </a:cubicBezTo>
                  <a:cubicBezTo>
                    <a:pt x="26604" y="26099"/>
                    <a:pt x="28031" y="23351"/>
                    <a:pt x="28031" y="20175"/>
                  </a:cubicBezTo>
                  <a:cubicBezTo>
                    <a:pt x="28031" y="17606"/>
                    <a:pt x="26872" y="14947"/>
                    <a:pt x="24677" y="12467"/>
                  </a:cubicBezTo>
                  <a:cubicBezTo>
                    <a:pt x="23624" y="11272"/>
                    <a:pt x="22375" y="10183"/>
                    <a:pt x="20966" y="9220"/>
                  </a:cubicBezTo>
                  <a:close/>
                  <a:moveTo>
                    <a:pt x="12901" y="10023"/>
                  </a:moveTo>
                  <a:cubicBezTo>
                    <a:pt x="10867" y="13092"/>
                    <a:pt x="8387" y="18016"/>
                    <a:pt x="9100" y="22923"/>
                  </a:cubicBezTo>
                  <a:cubicBezTo>
                    <a:pt x="9404" y="24975"/>
                    <a:pt x="10224" y="26813"/>
                    <a:pt x="11580" y="28436"/>
                  </a:cubicBezTo>
                  <a:cubicBezTo>
                    <a:pt x="8726" y="26991"/>
                    <a:pt x="5585" y="24440"/>
                    <a:pt x="5585" y="20175"/>
                  </a:cubicBezTo>
                  <a:cubicBezTo>
                    <a:pt x="5585" y="16607"/>
                    <a:pt x="8476" y="12735"/>
                    <a:pt x="12901" y="10023"/>
                  </a:cubicBezTo>
                  <a:close/>
                  <a:moveTo>
                    <a:pt x="18932" y="10023"/>
                  </a:moveTo>
                  <a:lnTo>
                    <a:pt x="18932" y="10023"/>
                  </a:lnTo>
                  <a:cubicBezTo>
                    <a:pt x="23357" y="12735"/>
                    <a:pt x="26247" y="16607"/>
                    <a:pt x="26247" y="20175"/>
                  </a:cubicBezTo>
                  <a:cubicBezTo>
                    <a:pt x="26247" y="23369"/>
                    <a:pt x="24516" y="26010"/>
                    <a:pt x="21108" y="27990"/>
                  </a:cubicBezTo>
                  <a:cubicBezTo>
                    <a:pt x="20823" y="28151"/>
                    <a:pt x="20537" y="28312"/>
                    <a:pt x="20252" y="28454"/>
                  </a:cubicBezTo>
                  <a:cubicBezTo>
                    <a:pt x="21608" y="26831"/>
                    <a:pt x="22429" y="24975"/>
                    <a:pt x="22732" y="22923"/>
                  </a:cubicBezTo>
                  <a:cubicBezTo>
                    <a:pt x="23446" y="18016"/>
                    <a:pt x="20966" y="13092"/>
                    <a:pt x="18932" y="10023"/>
                  </a:cubicBezTo>
                  <a:close/>
                  <a:moveTo>
                    <a:pt x="15024" y="10112"/>
                  </a:moveTo>
                  <a:lnTo>
                    <a:pt x="15024" y="29257"/>
                  </a:lnTo>
                  <a:cubicBezTo>
                    <a:pt x="12633" y="27455"/>
                    <a:pt x="11241" y="25243"/>
                    <a:pt x="10867" y="22673"/>
                  </a:cubicBezTo>
                  <a:cubicBezTo>
                    <a:pt x="10171" y="17874"/>
                    <a:pt x="13097" y="12824"/>
                    <a:pt x="15024" y="10112"/>
                  </a:cubicBezTo>
                  <a:close/>
                  <a:moveTo>
                    <a:pt x="16808" y="10112"/>
                  </a:moveTo>
                  <a:cubicBezTo>
                    <a:pt x="18735" y="12824"/>
                    <a:pt x="21661" y="17856"/>
                    <a:pt x="20966" y="22655"/>
                  </a:cubicBezTo>
                  <a:cubicBezTo>
                    <a:pt x="20591" y="25225"/>
                    <a:pt x="19199" y="27455"/>
                    <a:pt x="16808" y="29257"/>
                  </a:cubicBezTo>
                  <a:lnTo>
                    <a:pt x="16808" y="10112"/>
                  </a:lnTo>
                  <a:close/>
                  <a:moveTo>
                    <a:pt x="12827" y="0"/>
                  </a:moveTo>
                  <a:cubicBezTo>
                    <a:pt x="12572" y="0"/>
                    <a:pt x="12334" y="111"/>
                    <a:pt x="12169" y="317"/>
                  </a:cubicBezTo>
                  <a:cubicBezTo>
                    <a:pt x="11955" y="566"/>
                    <a:pt x="11884" y="923"/>
                    <a:pt x="12009" y="1226"/>
                  </a:cubicBezTo>
                  <a:cubicBezTo>
                    <a:pt x="13543" y="5009"/>
                    <a:pt x="11348" y="6954"/>
                    <a:pt x="10760" y="7364"/>
                  </a:cubicBezTo>
                  <a:cubicBezTo>
                    <a:pt x="8547" y="8042"/>
                    <a:pt x="6477" y="9131"/>
                    <a:pt x="4711" y="10630"/>
                  </a:cubicBezTo>
                  <a:cubicBezTo>
                    <a:pt x="1713" y="13145"/>
                    <a:pt x="1" y="16464"/>
                    <a:pt x="1" y="19747"/>
                  </a:cubicBezTo>
                  <a:cubicBezTo>
                    <a:pt x="1" y="23030"/>
                    <a:pt x="1678" y="26099"/>
                    <a:pt x="4747" y="28383"/>
                  </a:cubicBezTo>
                  <a:cubicBezTo>
                    <a:pt x="7191" y="30203"/>
                    <a:pt x="10260" y="31363"/>
                    <a:pt x="13579" y="31720"/>
                  </a:cubicBezTo>
                  <a:cubicBezTo>
                    <a:pt x="13026" y="32487"/>
                    <a:pt x="12134" y="33058"/>
                    <a:pt x="11741" y="33254"/>
                  </a:cubicBezTo>
                  <a:cubicBezTo>
                    <a:pt x="11313" y="33486"/>
                    <a:pt x="11134" y="34021"/>
                    <a:pt x="11366" y="34467"/>
                  </a:cubicBezTo>
                  <a:cubicBezTo>
                    <a:pt x="11527" y="34771"/>
                    <a:pt x="11830" y="34949"/>
                    <a:pt x="12151" y="34949"/>
                  </a:cubicBezTo>
                  <a:cubicBezTo>
                    <a:pt x="12294" y="34949"/>
                    <a:pt x="12437" y="34913"/>
                    <a:pt x="12562" y="34842"/>
                  </a:cubicBezTo>
                  <a:cubicBezTo>
                    <a:pt x="12651" y="34806"/>
                    <a:pt x="14061" y="34075"/>
                    <a:pt x="15024" y="32790"/>
                  </a:cubicBezTo>
                  <a:lnTo>
                    <a:pt x="15024" y="35359"/>
                  </a:lnTo>
                  <a:cubicBezTo>
                    <a:pt x="15024" y="35859"/>
                    <a:pt x="15417" y="36252"/>
                    <a:pt x="15916" y="36252"/>
                  </a:cubicBezTo>
                  <a:cubicBezTo>
                    <a:pt x="16416" y="36252"/>
                    <a:pt x="16808" y="35859"/>
                    <a:pt x="16808" y="35359"/>
                  </a:cubicBezTo>
                  <a:lnTo>
                    <a:pt x="16808" y="32790"/>
                  </a:lnTo>
                  <a:cubicBezTo>
                    <a:pt x="17772" y="34075"/>
                    <a:pt x="19181" y="34806"/>
                    <a:pt x="19271" y="34842"/>
                  </a:cubicBezTo>
                  <a:cubicBezTo>
                    <a:pt x="19395" y="34913"/>
                    <a:pt x="19538" y="34949"/>
                    <a:pt x="19681" y="34949"/>
                  </a:cubicBezTo>
                  <a:cubicBezTo>
                    <a:pt x="20002" y="34949"/>
                    <a:pt x="20305" y="34771"/>
                    <a:pt x="20466" y="34467"/>
                  </a:cubicBezTo>
                  <a:cubicBezTo>
                    <a:pt x="20698" y="34021"/>
                    <a:pt x="20520" y="33486"/>
                    <a:pt x="20091" y="33254"/>
                  </a:cubicBezTo>
                  <a:cubicBezTo>
                    <a:pt x="19699" y="33058"/>
                    <a:pt x="18807" y="32487"/>
                    <a:pt x="18236" y="31720"/>
                  </a:cubicBezTo>
                  <a:cubicBezTo>
                    <a:pt x="21572" y="31363"/>
                    <a:pt x="24641" y="30203"/>
                    <a:pt x="27068" y="28383"/>
                  </a:cubicBezTo>
                  <a:cubicBezTo>
                    <a:pt x="30155" y="26099"/>
                    <a:pt x="31832" y="23030"/>
                    <a:pt x="31832" y="19747"/>
                  </a:cubicBezTo>
                  <a:cubicBezTo>
                    <a:pt x="31832" y="16464"/>
                    <a:pt x="30119" y="13145"/>
                    <a:pt x="27121" y="10630"/>
                  </a:cubicBezTo>
                  <a:cubicBezTo>
                    <a:pt x="25355" y="9131"/>
                    <a:pt x="23285" y="8042"/>
                    <a:pt x="21073" y="7364"/>
                  </a:cubicBezTo>
                  <a:cubicBezTo>
                    <a:pt x="20484" y="6936"/>
                    <a:pt x="18289" y="5009"/>
                    <a:pt x="19824" y="1226"/>
                  </a:cubicBezTo>
                  <a:cubicBezTo>
                    <a:pt x="19949" y="923"/>
                    <a:pt x="19877" y="566"/>
                    <a:pt x="19663" y="317"/>
                  </a:cubicBezTo>
                  <a:cubicBezTo>
                    <a:pt x="19499" y="111"/>
                    <a:pt x="19261" y="0"/>
                    <a:pt x="19006" y="0"/>
                  </a:cubicBezTo>
                  <a:cubicBezTo>
                    <a:pt x="18928" y="0"/>
                    <a:pt x="18850" y="10"/>
                    <a:pt x="18771" y="31"/>
                  </a:cubicBezTo>
                  <a:cubicBezTo>
                    <a:pt x="18700" y="49"/>
                    <a:pt x="17129" y="441"/>
                    <a:pt x="15916" y="1726"/>
                  </a:cubicBezTo>
                  <a:cubicBezTo>
                    <a:pt x="14703" y="441"/>
                    <a:pt x="13133" y="49"/>
                    <a:pt x="13061" y="31"/>
                  </a:cubicBezTo>
                  <a:cubicBezTo>
                    <a:pt x="12983" y="10"/>
                    <a:pt x="12904" y="0"/>
                    <a:pt x="12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rot="1784349">
              <a:off x="8557794" y="4162778"/>
              <a:ext cx="203861" cy="513117"/>
            </a:xfrm>
            <a:custGeom>
              <a:avLst/>
              <a:gdLst/>
              <a:ahLst/>
              <a:cxnLst/>
              <a:rect l="l" t="t" r="r" b="b"/>
              <a:pathLst>
                <a:path w="7316" h="18415" extrusionOk="0">
                  <a:moveTo>
                    <a:pt x="7316" y="1"/>
                  </a:moveTo>
                  <a:cubicBezTo>
                    <a:pt x="2891" y="2713"/>
                    <a:pt x="0" y="6585"/>
                    <a:pt x="0" y="10153"/>
                  </a:cubicBezTo>
                  <a:cubicBezTo>
                    <a:pt x="0" y="14418"/>
                    <a:pt x="3141" y="16969"/>
                    <a:pt x="5995" y="18414"/>
                  </a:cubicBezTo>
                  <a:cubicBezTo>
                    <a:pt x="4639" y="16791"/>
                    <a:pt x="3819" y="14953"/>
                    <a:pt x="3515" y="12901"/>
                  </a:cubicBezTo>
                  <a:cubicBezTo>
                    <a:pt x="2802" y="7994"/>
                    <a:pt x="5282" y="3070"/>
                    <a:pt x="7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rot="1784349">
              <a:off x="8666953" y="4209981"/>
              <a:ext cx="135285" cy="533486"/>
            </a:xfrm>
            <a:custGeom>
              <a:avLst/>
              <a:gdLst/>
              <a:ahLst/>
              <a:cxnLst/>
              <a:rect l="l" t="t" r="r" b="b"/>
              <a:pathLst>
                <a:path w="4855" h="19146" extrusionOk="0">
                  <a:moveTo>
                    <a:pt x="4854" y="0"/>
                  </a:moveTo>
                  <a:cubicBezTo>
                    <a:pt x="2927" y="2712"/>
                    <a:pt x="1" y="7762"/>
                    <a:pt x="697" y="12561"/>
                  </a:cubicBezTo>
                  <a:cubicBezTo>
                    <a:pt x="1071" y="15131"/>
                    <a:pt x="2463" y="17343"/>
                    <a:pt x="4854" y="19145"/>
                  </a:cubicBezTo>
                  <a:lnTo>
                    <a:pt x="48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rot="1784349">
              <a:off x="8469362" y="4101876"/>
              <a:ext cx="253098" cy="530532"/>
            </a:xfrm>
            <a:custGeom>
              <a:avLst/>
              <a:gdLst/>
              <a:ahLst/>
              <a:cxnLst/>
              <a:rect l="l" t="t" r="r" b="b"/>
              <a:pathLst>
                <a:path w="9083" h="19040" extrusionOk="0">
                  <a:moveTo>
                    <a:pt x="9083" y="1"/>
                  </a:moveTo>
                  <a:cubicBezTo>
                    <a:pt x="7245" y="608"/>
                    <a:pt x="5550" y="1535"/>
                    <a:pt x="4087" y="2767"/>
                  </a:cubicBezTo>
                  <a:cubicBezTo>
                    <a:pt x="1482" y="4943"/>
                    <a:pt x="1" y="7780"/>
                    <a:pt x="1" y="10528"/>
                  </a:cubicBezTo>
                  <a:cubicBezTo>
                    <a:pt x="1" y="14061"/>
                    <a:pt x="2445" y="17183"/>
                    <a:pt x="6156" y="19039"/>
                  </a:cubicBezTo>
                  <a:cubicBezTo>
                    <a:pt x="3444" y="16880"/>
                    <a:pt x="2017" y="14132"/>
                    <a:pt x="2017" y="10956"/>
                  </a:cubicBezTo>
                  <a:cubicBezTo>
                    <a:pt x="2017" y="8387"/>
                    <a:pt x="3177" y="5728"/>
                    <a:pt x="5371" y="3248"/>
                  </a:cubicBezTo>
                  <a:cubicBezTo>
                    <a:pt x="6424" y="2053"/>
                    <a:pt x="7673" y="964"/>
                    <a:pt x="90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rot="1784349">
              <a:off x="8957065" y="4102089"/>
              <a:ext cx="130297" cy="115357"/>
            </a:xfrm>
            <a:custGeom>
              <a:avLst/>
              <a:gdLst/>
              <a:ahLst/>
              <a:cxnLst/>
              <a:rect l="l" t="t" r="r" b="b"/>
              <a:pathLst>
                <a:path w="4676" h="4140" extrusionOk="0">
                  <a:moveTo>
                    <a:pt x="679" y="0"/>
                  </a:moveTo>
                  <a:lnTo>
                    <a:pt x="679" y="0"/>
                  </a:lnTo>
                  <a:cubicBezTo>
                    <a:pt x="946" y="1820"/>
                    <a:pt x="518" y="3194"/>
                    <a:pt x="1" y="4140"/>
                  </a:cubicBezTo>
                  <a:cubicBezTo>
                    <a:pt x="768" y="4050"/>
                    <a:pt x="1535" y="3997"/>
                    <a:pt x="2320" y="3997"/>
                  </a:cubicBezTo>
                  <a:lnTo>
                    <a:pt x="2356" y="3997"/>
                  </a:lnTo>
                  <a:cubicBezTo>
                    <a:pt x="3141" y="3997"/>
                    <a:pt x="3908" y="4050"/>
                    <a:pt x="4676" y="4140"/>
                  </a:cubicBezTo>
                  <a:cubicBezTo>
                    <a:pt x="4158" y="3194"/>
                    <a:pt x="3730" y="1820"/>
                    <a:pt x="3998" y="0"/>
                  </a:cubicBezTo>
                  <a:lnTo>
                    <a:pt x="3998" y="0"/>
                  </a:lnTo>
                  <a:cubicBezTo>
                    <a:pt x="3694" y="268"/>
                    <a:pt x="3391" y="589"/>
                    <a:pt x="3159" y="982"/>
                  </a:cubicBezTo>
                  <a:cubicBezTo>
                    <a:pt x="3006" y="1287"/>
                    <a:pt x="2693" y="1447"/>
                    <a:pt x="2387" y="1447"/>
                  </a:cubicBezTo>
                  <a:cubicBezTo>
                    <a:pt x="2370" y="1447"/>
                    <a:pt x="2354" y="1446"/>
                    <a:pt x="2338" y="1445"/>
                  </a:cubicBezTo>
                  <a:cubicBezTo>
                    <a:pt x="2321" y="1446"/>
                    <a:pt x="2304" y="1447"/>
                    <a:pt x="2287" y="1447"/>
                  </a:cubicBezTo>
                  <a:cubicBezTo>
                    <a:pt x="1967" y="1447"/>
                    <a:pt x="1669" y="1287"/>
                    <a:pt x="1500" y="982"/>
                  </a:cubicBezTo>
                  <a:cubicBezTo>
                    <a:pt x="1285" y="589"/>
                    <a:pt x="982" y="268"/>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1784349">
              <a:off x="8880590" y="4347227"/>
              <a:ext cx="203888" cy="513619"/>
            </a:xfrm>
            <a:custGeom>
              <a:avLst/>
              <a:gdLst/>
              <a:ahLst/>
              <a:cxnLst/>
              <a:rect l="l" t="t" r="r" b="b"/>
              <a:pathLst>
                <a:path w="7317" h="18433" extrusionOk="0">
                  <a:moveTo>
                    <a:pt x="1" y="1"/>
                  </a:moveTo>
                  <a:cubicBezTo>
                    <a:pt x="2035" y="3070"/>
                    <a:pt x="4515" y="7994"/>
                    <a:pt x="3801" y="12901"/>
                  </a:cubicBezTo>
                  <a:cubicBezTo>
                    <a:pt x="3498" y="14953"/>
                    <a:pt x="2677" y="16809"/>
                    <a:pt x="1321" y="18432"/>
                  </a:cubicBezTo>
                  <a:cubicBezTo>
                    <a:pt x="1606" y="18290"/>
                    <a:pt x="1892" y="18129"/>
                    <a:pt x="2177" y="17968"/>
                  </a:cubicBezTo>
                  <a:cubicBezTo>
                    <a:pt x="5585" y="15988"/>
                    <a:pt x="7316" y="13347"/>
                    <a:pt x="7316" y="10153"/>
                  </a:cubicBezTo>
                  <a:cubicBezTo>
                    <a:pt x="7316" y="6585"/>
                    <a:pt x="4426" y="271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1784349">
              <a:off x="8827568" y="4301728"/>
              <a:ext cx="135257" cy="533486"/>
            </a:xfrm>
            <a:custGeom>
              <a:avLst/>
              <a:gdLst/>
              <a:ahLst/>
              <a:cxnLst/>
              <a:rect l="l" t="t" r="r" b="b"/>
              <a:pathLst>
                <a:path w="4854" h="19146" extrusionOk="0">
                  <a:moveTo>
                    <a:pt x="0" y="0"/>
                  </a:moveTo>
                  <a:lnTo>
                    <a:pt x="0" y="19145"/>
                  </a:lnTo>
                  <a:cubicBezTo>
                    <a:pt x="2391" y="17343"/>
                    <a:pt x="3783" y="15113"/>
                    <a:pt x="4158" y="12543"/>
                  </a:cubicBezTo>
                  <a:cubicBezTo>
                    <a:pt x="4853" y="7744"/>
                    <a:pt x="1927" y="2712"/>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rot="1784349">
              <a:off x="8933469" y="4367005"/>
              <a:ext cx="253098" cy="530532"/>
            </a:xfrm>
            <a:custGeom>
              <a:avLst/>
              <a:gdLst/>
              <a:ahLst/>
              <a:cxnLst/>
              <a:rect l="l" t="t" r="r" b="b"/>
              <a:pathLst>
                <a:path w="9083" h="19040" extrusionOk="0">
                  <a:moveTo>
                    <a:pt x="1" y="1"/>
                  </a:moveTo>
                  <a:cubicBezTo>
                    <a:pt x="1410" y="964"/>
                    <a:pt x="2659" y="2053"/>
                    <a:pt x="3712" y="3248"/>
                  </a:cubicBezTo>
                  <a:cubicBezTo>
                    <a:pt x="5907" y="5728"/>
                    <a:pt x="7066" y="8387"/>
                    <a:pt x="7066" y="10956"/>
                  </a:cubicBezTo>
                  <a:cubicBezTo>
                    <a:pt x="7066" y="14132"/>
                    <a:pt x="5639" y="16880"/>
                    <a:pt x="2927" y="19039"/>
                  </a:cubicBezTo>
                  <a:cubicBezTo>
                    <a:pt x="6638" y="17183"/>
                    <a:pt x="9083" y="14061"/>
                    <a:pt x="9083" y="10528"/>
                  </a:cubicBezTo>
                  <a:cubicBezTo>
                    <a:pt x="9083" y="7780"/>
                    <a:pt x="7602" y="4943"/>
                    <a:pt x="4997" y="2767"/>
                  </a:cubicBezTo>
                  <a:cubicBezTo>
                    <a:pt x="3533" y="1535"/>
                    <a:pt x="1838" y="60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7"/>
          <p:cNvGrpSpPr/>
          <p:nvPr/>
        </p:nvGrpSpPr>
        <p:grpSpPr>
          <a:xfrm rot="-3144406">
            <a:off x="1090749" y="4739189"/>
            <a:ext cx="622795" cy="569579"/>
            <a:chOff x="7951491" y="3948941"/>
            <a:chExt cx="472500" cy="432126"/>
          </a:xfrm>
        </p:grpSpPr>
        <p:sp>
          <p:nvSpPr>
            <p:cNvPr id="147" name="Google Shape;147;p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7"/>
            <p:cNvGrpSpPr/>
            <p:nvPr/>
          </p:nvGrpSpPr>
          <p:grpSpPr>
            <a:xfrm>
              <a:off x="8040998" y="4004152"/>
              <a:ext cx="305305" cy="293709"/>
              <a:chOff x="8040998" y="4004152"/>
              <a:chExt cx="305305" cy="293709"/>
            </a:xfrm>
          </p:grpSpPr>
          <p:sp>
            <p:nvSpPr>
              <p:cNvPr id="149" name="Google Shape;149;p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 name="Google Shape;157;p7"/>
          <p:cNvGrpSpPr/>
          <p:nvPr/>
        </p:nvGrpSpPr>
        <p:grpSpPr>
          <a:xfrm>
            <a:off x="7300319" y="-408113"/>
            <a:ext cx="1371855" cy="958901"/>
            <a:chOff x="7300319" y="-408113"/>
            <a:chExt cx="1371855" cy="958901"/>
          </a:xfrm>
        </p:grpSpPr>
        <p:sp>
          <p:nvSpPr>
            <p:cNvPr id="158" name="Google Shape;158;p7"/>
            <p:cNvSpPr/>
            <p:nvPr/>
          </p:nvSpPr>
          <p:spPr>
            <a:xfrm rot="-3673501">
              <a:off x="7894710" y="-409392"/>
              <a:ext cx="498222" cy="966710"/>
            </a:xfrm>
            <a:custGeom>
              <a:avLst/>
              <a:gdLst/>
              <a:ahLst/>
              <a:cxnLst/>
              <a:rect l="l" t="t" r="r" b="b"/>
              <a:pathLst>
                <a:path w="15970" h="32069" extrusionOk="0">
                  <a:moveTo>
                    <a:pt x="8244" y="1"/>
                  </a:moveTo>
                  <a:cubicBezTo>
                    <a:pt x="7695" y="1"/>
                    <a:pt x="5746" y="122"/>
                    <a:pt x="5389" y="1984"/>
                  </a:cubicBezTo>
                  <a:cubicBezTo>
                    <a:pt x="5300" y="2466"/>
                    <a:pt x="4907" y="2823"/>
                    <a:pt x="4408" y="2823"/>
                  </a:cubicBezTo>
                  <a:cubicBezTo>
                    <a:pt x="3908" y="2823"/>
                    <a:pt x="3498" y="2484"/>
                    <a:pt x="3408" y="2020"/>
                  </a:cubicBezTo>
                  <a:cubicBezTo>
                    <a:pt x="3105" y="414"/>
                    <a:pt x="1481" y="75"/>
                    <a:pt x="179" y="75"/>
                  </a:cubicBezTo>
                  <a:cubicBezTo>
                    <a:pt x="54" y="2287"/>
                    <a:pt x="0" y="8800"/>
                    <a:pt x="2498" y="18542"/>
                  </a:cubicBezTo>
                  <a:cubicBezTo>
                    <a:pt x="2498" y="18560"/>
                    <a:pt x="2498" y="18578"/>
                    <a:pt x="2498" y="18578"/>
                  </a:cubicBezTo>
                  <a:cubicBezTo>
                    <a:pt x="2516" y="18667"/>
                    <a:pt x="4229" y="26750"/>
                    <a:pt x="9832" y="30354"/>
                  </a:cubicBezTo>
                  <a:cubicBezTo>
                    <a:pt x="11600" y="31480"/>
                    <a:pt x="13603" y="32068"/>
                    <a:pt x="15777" y="32068"/>
                  </a:cubicBezTo>
                  <a:cubicBezTo>
                    <a:pt x="15841" y="32068"/>
                    <a:pt x="15905" y="32068"/>
                    <a:pt x="15970" y="32067"/>
                  </a:cubicBezTo>
                  <a:cubicBezTo>
                    <a:pt x="15060" y="31514"/>
                    <a:pt x="14025" y="30764"/>
                    <a:pt x="13008" y="29801"/>
                  </a:cubicBezTo>
                  <a:cubicBezTo>
                    <a:pt x="10278" y="27214"/>
                    <a:pt x="7066" y="22467"/>
                    <a:pt x="7423" y="14652"/>
                  </a:cubicBezTo>
                  <a:cubicBezTo>
                    <a:pt x="7762" y="6855"/>
                    <a:pt x="8190" y="1984"/>
                    <a:pt x="8387" y="4"/>
                  </a:cubicBezTo>
                  <a:cubicBezTo>
                    <a:pt x="8377" y="4"/>
                    <a:pt x="8326" y="1"/>
                    <a:pt x="824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7643975" y="-180850"/>
              <a:ext cx="135300" cy="171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rot="3378596">
              <a:off x="7631404" y="-124884"/>
              <a:ext cx="135208" cy="17198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rot="-3673501">
              <a:off x="7407409" y="-387622"/>
              <a:ext cx="268890" cy="418499"/>
            </a:xfrm>
            <a:custGeom>
              <a:avLst/>
              <a:gdLst/>
              <a:ahLst/>
              <a:cxnLst/>
              <a:rect l="l" t="t" r="r" b="b"/>
              <a:pathLst>
                <a:path w="8619" h="13883" extrusionOk="0">
                  <a:moveTo>
                    <a:pt x="7816" y="1"/>
                  </a:moveTo>
                  <a:cubicBezTo>
                    <a:pt x="4212" y="2177"/>
                    <a:pt x="3748" y="7263"/>
                    <a:pt x="3730" y="7316"/>
                  </a:cubicBezTo>
                  <a:cubicBezTo>
                    <a:pt x="3694" y="7744"/>
                    <a:pt x="3409" y="8083"/>
                    <a:pt x="3016" y="8208"/>
                  </a:cubicBezTo>
                  <a:cubicBezTo>
                    <a:pt x="839" y="8833"/>
                    <a:pt x="197" y="11027"/>
                    <a:pt x="1" y="12348"/>
                  </a:cubicBezTo>
                  <a:cubicBezTo>
                    <a:pt x="1785" y="12383"/>
                    <a:pt x="3194" y="12919"/>
                    <a:pt x="4069" y="13882"/>
                  </a:cubicBezTo>
                  <a:cubicBezTo>
                    <a:pt x="4818" y="13008"/>
                    <a:pt x="6031" y="12276"/>
                    <a:pt x="7851" y="12276"/>
                  </a:cubicBezTo>
                  <a:cubicBezTo>
                    <a:pt x="7976" y="12276"/>
                    <a:pt x="8101" y="12276"/>
                    <a:pt x="8244" y="12294"/>
                  </a:cubicBezTo>
                  <a:cubicBezTo>
                    <a:pt x="8226" y="11955"/>
                    <a:pt x="8190" y="11563"/>
                    <a:pt x="8083" y="11134"/>
                  </a:cubicBezTo>
                  <a:cubicBezTo>
                    <a:pt x="7709" y="9743"/>
                    <a:pt x="6763" y="8743"/>
                    <a:pt x="5229" y="8172"/>
                  </a:cubicBezTo>
                  <a:cubicBezTo>
                    <a:pt x="4836" y="8030"/>
                    <a:pt x="4586" y="7655"/>
                    <a:pt x="4586" y="7227"/>
                  </a:cubicBezTo>
                  <a:cubicBezTo>
                    <a:pt x="4586" y="7066"/>
                    <a:pt x="4658" y="3623"/>
                    <a:pt x="8619" y="839"/>
                  </a:cubicBezTo>
                  <a:cubicBezTo>
                    <a:pt x="8315" y="500"/>
                    <a:pt x="8030" y="197"/>
                    <a:pt x="7816" y="1"/>
                  </a:cubicBezTo>
                  <a:close/>
                </a:path>
              </a:pathLst>
            </a:cu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7"/>
          <p:cNvSpPr/>
          <p:nvPr/>
        </p:nvSpPr>
        <p:spPr>
          <a:xfrm rot="-3144039">
            <a:off x="2992619" y="-138171"/>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7"/>
          <p:cNvGrpSpPr/>
          <p:nvPr/>
        </p:nvGrpSpPr>
        <p:grpSpPr>
          <a:xfrm rot="-2079588">
            <a:off x="-41943" y="1221647"/>
            <a:ext cx="669672" cy="533419"/>
            <a:chOff x="-602987" y="2563895"/>
            <a:chExt cx="640505" cy="510186"/>
          </a:xfrm>
        </p:grpSpPr>
        <p:sp>
          <p:nvSpPr>
            <p:cNvPr id="164" name="Google Shape;164;p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7"/>
          <p:cNvSpPr txBox="1">
            <a:spLocks noGrp="1"/>
          </p:cNvSpPr>
          <p:nvPr>
            <p:ph type="title"/>
          </p:nvPr>
        </p:nvSpPr>
        <p:spPr>
          <a:xfrm>
            <a:off x="921625" y="1078538"/>
            <a:ext cx="3554700" cy="1272600"/>
          </a:xfrm>
          <a:prstGeom prst="rect">
            <a:avLst/>
          </a:prstGeom>
        </p:spPr>
        <p:txBody>
          <a:bodyPr spcFirstLastPara="1" wrap="square" lIns="0" tIns="0" rIns="0" bIns="0" anchor="ctr" anchorCtr="0">
            <a:noAutofit/>
          </a:bodyPr>
          <a:lstStyle>
            <a:lvl1pPr lvl="0" algn="r">
              <a:spcBef>
                <a:spcPts val="0"/>
              </a:spcBef>
              <a:spcAft>
                <a:spcPts val="0"/>
              </a:spcAft>
              <a:buSzPts val="4000"/>
              <a:buNone/>
              <a:defRPr sz="4000" b="0">
                <a:latin typeface="Passion One"/>
                <a:ea typeface="Passion One"/>
                <a:cs typeface="Passion One"/>
                <a:sym typeface="Passion One"/>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68" name="Google Shape;168;p7"/>
          <p:cNvSpPr txBox="1">
            <a:spLocks noGrp="1"/>
          </p:cNvSpPr>
          <p:nvPr>
            <p:ph type="subTitle" idx="1"/>
          </p:nvPr>
        </p:nvSpPr>
        <p:spPr>
          <a:xfrm>
            <a:off x="720000" y="2351375"/>
            <a:ext cx="3756300" cy="17136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5"/>
        <p:cNvGrpSpPr/>
        <p:nvPr/>
      </p:nvGrpSpPr>
      <p:grpSpPr>
        <a:xfrm>
          <a:off x="0" y="0"/>
          <a:ext cx="0" cy="0"/>
          <a:chOff x="0" y="0"/>
          <a:chExt cx="0" cy="0"/>
        </a:xfrm>
      </p:grpSpPr>
      <p:pic>
        <p:nvPicPr>
          <p:cNvPr id="206" name="Google Shape;206;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7" name="Google Shape;207;p9"/>
          <p:cNvSpPr/>
          <p:nvPr/>
        </p:nvSpPr>
        <p:spPr>
          <a:xfrm rot="-3144175">
            <a:off x="8626107" y="1985998"/>
            <a:ext cx="309318" cy="245683"/>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rot="2185416">
            <a:off x="144750" y="1146424"/>
            <a:ext cx="236399" cy="82526"/>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9"/>
          <p:cNvGrpSpPr/>
          <p:nvPr/>
        </p:nvGrpSpPr>
        <p:grpSpPr>
          <a:xfrm>
            <a:off x="3033062" y="311879"/>
            <a:ext cx="855128" cy="659520"/>
            <a:chOff x="3206237" y="4273754"/>
            <a:chExt cx="855128" cy="659520"/>
          </a:xfrm>
        </p:grpSpPr>
        <p:sp>
          <p:nvSpPr>
            <p:cNvPr id="210" name="Google Shape;210;p9"/>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9"/>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9"/>
          <p:cNvGrpSpPr/>
          <p:nvPr/>
        </p:nvGrpSpPr>
        <p:grpSpPr>
          <a:xfrm rot="-2079588">
            <a:off x="3176382" y="4594272"/>
            <a:ext cx="669672" cy="533419"/>
            <a:chOff x="-602987" y="2563895"/>
            <a:chExt cx="640505" cy="510186"/>
          </a:xfrm>
        </p:grpSpPr>
        <p:sp>
          <p:nvSpPr>
            <p:cNvPr id="215" name="Google Shape;215;p9"/>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9"/>
          <p:cNvSpPr/>
          <p:nvPr/>
        </p:nvSpPr>
        <p:spPr>
          <a:xfrm rot="-3144195">
            <a:off x="410738" y="4447836"/>
            <a:ext cx="417008" cy="41562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rot="-3144039">
            <a:off x="7067007" y="-212971"/>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9"/>
          <p:cNvGrpSpPr/>
          <p:nvPr/>
        </p:nvGrpSpPr>
        <p:grpSpPr>
          <a:xfrm rot="-3144447">
            <a:off x="6584232" y="4397304"/>
            <a:ext cx="564947" cy="516674"/>
            <a:chOff x="7951491" y="3948941"/>
            <a:chExt cx="472500" cy="432126"/>
          </a:xfrm>
        </p:grpSpPr>
        <p:sp>
          <p:nvSpPr>
            <p:cNvPr id="221" name="Google Shape;221;p9"/>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9"/>
            <p:cNvGrpSpPr/>
            <p:nvPr/>
          </p:nvGrpSpPr>
          <p:grpSpPr>
            <a:xfrm>
              <a:off x="8040998" y="4004152"/>
              <a:ext cx="305305" cy="293709"/>
              <a:chOff x="8040998" y="4004152"/>
              <a:chExt cx="305305" cy="293709"/>
            </a:xfrm>
          </p:grpSpPr>
          <p:sp>
            <p:nvSpPr>
              <p:cNvPr id="223" name="Google Shape;223;p9"/>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 name="Google Shape;231;p9"/>
          <p:cNvSpPr txBox="1">
            <a:spLocks noGrp="1"/>
          </p:cNvSpPr>
          <p:nvPr>
            <p:ph type="title"/>
          </p:nvPr>
        </p:nvSpPr>
        <p:spPr>
          <a:xfrm>
            <a:off x="4308900" y="1217300"/>
            <a:ext cx="4115100" cy="921900"/>
          </a:xfrm>
          <a:prstGeom prst="rect">
            <a:avLst/>
          </a:prstGeom>
        </p:spPr>
        <p:txBody>
          <a:bodyPr spcFirstLastPara="1" wrap="square" lIns="0" tIns="0" rIns="0" bIns="0" anchor="ctr" anchorCtr="0">
            <a:noAutofit/>
          </a:bodyPr>
          <a:lstStyle>
            <a:lvl1pPr lvl="0" algn="l">
              <a:spcBef>
                <a:spcPts val="0"/>
              </a:spcBef>
              <a:spcAft>
                <a:spcPts val="0"/>
              </a:spcAft>
              <a:buSzPts val="4200"/>
              <a:buNone/>
              <a:defRPr sz="50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232" name="Google Shape;232;p9"/>
          <p:cNvSpPr txBox="1">
            <a:spLocks noGrp="1"/>
          </p:cNvSpPr>
          <p:nvPr>
            <p:ph type="subTitle" idx="1"/>
          </p:nvPr>
        </p:nvSpPr>
        <p:spPr>
          <a:xfrm>
            <a:off x="4308900" y="2139100"/>
            <a:ext cx="4115100" cy="1787100"/>
          </a:xfrm>
          <a:prstGeom prst="rect">
            <a:avLst/>
          </a:prstGeom>
        </p:spPr>
        <p:txBody>
          <a:bodyPr spcFirstLastPara="1" wrap="square" lIns="0" tIns="0" rIns="0" bIns="0" anchor="ctr" anchorCtr="0">
            <a:noAutofit/>
          </a:bodyPr>
          <a:lstStyle>
            <a:lvl1pPr lvl="0">
              <a:lnSpc>
                <a:spcPct val="100000"/>
              </a:lnSpc>
              <a:spcBef>
                <a:spcPts val="0"/>
              </a:spcBef>
              <a:spcAft>
                <a:spcPts val="0"/>
              </a:spcAft>
              <a:buSzPts val="16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7"/>
        <p:cNvGrpSpPr/>
        <p:nvPr/>
      </p:nvGrpSpPr>
      <p:grpSpPr>
        <a:xfrm>
          <a:off x="0" y="0"/>
          <a:ext cx="0" cy="0"/>
          <a:chOff x="0" y="0"/>
          <a:chExt cx="0" cy="0"/>
        </a:xfrm>
      </p:grpSpPr>
      <p:pic>
        <p:nvPicPr>
          <p:cNvPr id="278" name="Google Shape;278;p1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79" name="Google Shape;279;p11"/>
          <p:cNvGrpSpPr/>
          <p:nvPr/>
        </p:nvGrpSpPr>
        <p:grpSpPr>
          <a:xfrm>
            <a:off x="7694186" y="3400632"/>
            <a:ext cx="993313" cy="1029123"/>
            <a:chOff x="8200735" y="3826351"/>
            <a:chExt cx="1271359" cy="1317024"/>
          </a:xfrm>
        </p:grpSpPr>
        <p:sp>
          <p:nvSpPr>
            <p:cNvPr id="280" name="Google Shape;280;p11"/>
            <p:cNvSpPr/>
            <p:nvPr/>
          </p:nvSpPr>
          <p:spPr>
            <a:xfrm rot="1784349">
              <a:off x="8392914" y="3979798"/>
              <a:ext cx="886999" cy="1010129"/>
            </a:xfrm>
            <a:custGeom>
              <a:avLst/>
              <a:gdLst/>
              <a:ahLst/>
              <a:cxnLst/>
              <a:rect l="l" t="t" r="r" b="b"/>
              <a:pathLst>
                <a:path w="31832" h="36252" extrusionOk="0">
                  <a:moveTo>
                    <a:pt x="14257" y="2618"/>
                  </a:moveTo>
                  <a:lnTo>
                    <a:pt x="14257" y="2618"/>
                  </a:lnTo>
                  <a:cubicBezTo>
                    <a:pt x="14560" y="2886"/>
                    <a:pt x="14863" y="3207"/>
                    <a:pt x="15078" y="3600"/>
                  </a:cubicBezTo>
                  <a:cubicBezTo>
                    <a:pt x="15247" y="3905"/>
                    <a:pt x="15545" y="4065"/>
                    <a:pt x="15865" y="4065"/>
                  </a:cubicBezTo>
                  <a:cubicBezTo>
                    <a:pt x="15882" y="4065"/>
                    <a:pt x="15899" y="4064"/>
                    <a:pt x="15916" y="4063"/>
                  </a:cubicBezTo>
                  <a:cubicBezTo>
                    <a:pt x="15932" y="4064"/>
                    <a:pt x="15948" y="4065"/>
                    <a:pt x="15965" y="4065"/>
                  </a:cubicBezTo>
                  <a:cubicBezTo>
                    <a:pt x="16271" y="4065"/>
                    <a:pt x="16584" y="3905"/>
                    <a:pt x="16737" y="3600"/>
                  </a:cubicBezTo>
                  <a:cubicBezTo>
                    <a:pt x="16969" y="3207"/>
                    <a:pt x="17272" y="2886"/>
                    <a:pt x="17576" y="2618"/>
                  </a:cubicBezTo>
                  <a:lnTo>
                    <a:pt x="17576" y="2618"/>
                  </a:lnTo>
                  <a:cubicBezTo>
                    <a:pt x="17308" y="4438"/>
                    <a:pt x="17736" y="5812"/>
                    <a:pt x="18254" y="6758"/>
                  </a:cubicBezTo>
                  <a:cubicBezTo>
                    <a:pt x="17486" y="6668"/>
                    <a:pt x="16719" y="6615"/>
                    <a:pt x="15934" y="6615"/>
                  </a:cubicBezTo>
                  <a:lnTo>
                    <a:pt x="15898" y="6615"/>
                  </a:lnTo>
                  <a:cubicBezTo>
                    <a:pt x="15113" y="6615"/>
                    <a:pt x="14346" y="6668"/>
                    <a:pt x="13579" y="6758"/>
                  </a:cubicBezTo>
                  <a:cubicBezTo>
                    <a:pt x="14096" y="5812"/>
                    <a:pt x="14524" y="4438"/>
                    <a:pt x="14257" y="2618"/>
                  </a:cubicBezTo>
                  <a:close/>
                  <a:moveTo>
                    <a:pt x="10867" y="9220"/>
                  </a:moveTo>
                  <a:lnTo>
                    <a:pt x="10867" y="9220"/>
                  </a:lnTo>
                  <a:cubicBezTo>
                    <a:pt x="9457" y="10183"/>
                    <a:pt x="8208" y="11272"/>
                    <a:pt x="7155" y="12467"/>
                  </a:cubicBezTo>
                  <a:cubicBezTo>
                    <a:pt x="4961" y="14947"/>
                    <a:pt x="3801" y="17606"/>
                    <a:pt x="3801" y="20175"/>
                  </a:cubicBezTo>
                  <a:cubicBezTo>
                    <a:pt x="3801" y="23351"/>
                    <a:pt x="5228" y="26099"/>
                    <a:pt x="7940" y="28258"/>
                  </a:cubicBezTo>
                  <a:cubicBezTo>
                    <a:pt x="4229" y="26402"/>
                    <a:pt x="1785" y="23280"/>
                    <a:pt x="1785" y="19747"/>
                  </a:cubicBezTo>
                  <a:cubicBezTo>
                    <a:pt x="1785" y="16999"/>
                    <a:pt x="3266" y="14162"/>
                    <a:pt x="5871" y="11986"/>
                  </a:cubicBezTo>
                  <a:cubicBezTo>
                    <a:pt x="7334" y="10754"/>
                    <a:pt x="9029" y="9827"/>
                    <a:pt x="10867" y="9220"/>
                  </a:cubicBezTo>
                  <a:close/>
                  <a:moveTo>
                    <a:pt x="20966" y="9220"/>
                  </a:moveTo>
                  <a:lnTo>
                    <a:pt x="20966" y="9220"/>
                  </a:lnTo>
                  <a:cubicBezTo>
                    <a:pt x="22803" y="9827"/>
                    <a:pt x="24498" y="10754"/>
                    <a:pt x="25962" y="11986"/>
                  </a:cubicBezTo>
                  <a:cubicBezTo>
                    <a:pt x="28567" y="14162"/>
                    <a:pt x="30048" y="16999"/>
                    <a:pt x="30048" y="19747"/>
                  </a:cubicBezTo>
                  <a:cubicBezTo>
                    <a:pt x="30048" y="23280"/>
                    <a:pt x="27603" y="26402"/>
                    <a:pt x="23892" y="28258"/>
                  </a:cubicBezTo>
                  <a:cubicBezTo>
                    <a:pt x="26604" y="26099"/>
                    <a:pt x="28031" y="23351"/>
                    <a:pt x="28031" y="20175"/>
                  </a:cubicBezTo>
                  <a:cubicBezTo>
                    <a:pt x="28031" y="17606"/>
                    <a:pt x="26872" y="14947"/>
                    <a:pt x="24677" y="12467"/>
                  </a:cubicBezTo>
                  <a:cubicBezTo>
                    <a:pt x="23624" y="11272"/>
                    <a:pt x="22375" y="10183"/>
                    <a:pt x="20966" y="9220"/>
                  </a:cubicBezTo>
                  <a:close/>
                  <a:moveTo>
                    <a:pt x="12901" y="10023"/>
                  </a:moveTo>
                  <a:cubicBezTo>
                    <a:pt x="10867" y="13092"/>
                    <a:pt x="8387" y="18016"/>
                    <a:pt x="9100" y="22923"/>
                  </a:cubicBezTo>
                  <a:cubicBezTo>
                    <a:pt x="9404" y="24975"/>
                    <a:pt x="10224" y="26813"/>
                    <a:pt x="11580" y="28436"/>
                  </a:cubicBezTo>
                  <a:cubicBezTo>
                    <a:pt x="8726" y="26991"/>
                    <a:pt x="5585" y="24440"/>
                    <a:pt x="5585" y="20175"/>
                  </a:cubicBezTo>
                  <a:cubicBezTo>
                    <a:pt x="5585" y="16607"/>
                    <a:pt x="8476" y="12735"/>
                    <a:pt x="12901" y="10023"/>
                  </a:cubicBezTo>
                  <a:close/>
                  <a:moveTo>
                    <a:pt x="18932" y="10023"/>
                  </a:moveTo>
                  <a:lnTo>
                    <a:pt x="18932" y="10023"/>
                  </a:lnTo>
                  <a:cubicBezTo>
                    <a:pt x="23357" y="12735"/>
                    <a:pt x="26247" y="16607"/>
                    <a:pt x="26247" y="20175"/>
                  </a:cubicBezTo>
                  <a:cubicBezTo>
                    <a:pt x="26247" y="23369"/>
                    <a:pt x="24516" y="26010"/>
                    <a:pt x="21108" y="27990"/>
                  </a:cubicBezTo>
                  <a:cubicBezTo>
                    <a:pt x="20823" y="28151"/>
                    <a:pt x="20537" y="28312"/>
                    <a:pt x="20252" y="28454"/>
                  </a:cubicBezTo>
                  <a:cubicBezTo>
                    <a:pt x="21608" y="26831"/>
                    <a:pt x="22429" y="24975"/>
                    <a:pt x="22732" y="22923"/>
                  </a:cubicBezTo>
                  <a:cubicBezTo>
                    <a:pt x="23446" y="18016"/>
                    <a:pt x="20966" y="13092"/>
                    <a:pt x="18932" y="10023"/>
                  </a:cubicBezTo>
                  <a:close/>
                  <a:moveTo>
                    <a:pt x="15024" y="10112"/>
                  </a:moveTo>
                  <a:lnTo>
                    <a:pt x="15024" y="29257"/>
                  </a:lnTo>
                  <a:cubicBezTo>
                    <a:pt x="12633" y="27455"/>
                    <a:pt x="11241" y="25243"/>
                    <a:pt x="10867" y="22673"/>
                  </a:cubicBezTo>
                  <a:cubicBezTo>
                    <a:pt x="10171" y="17874"/>
                    <a:pt x="13097" y="12824"/>
                    <a:pt x="15024" y="10112"/>
                  </a:cubicBezTo>
                  <a:close/>
                  <a:moveTo>
                    <a:pt x="16808" y="10112"/>
                  </a:moveTo>
                  <a:cubicBezTo>
                    <a:pt x="18735" y="12824"/>
                    <a:pt x="21661" y="17856"/>
                    <a:pt x="20966" y="22655"/>
                  </a:cubicBezTo>
                  <a:cubicBezTo>
                    <a:pt x="20591" y="25225"/>
                    <a:pt x="19199" y="27455"/>
                    <a:pt x="16808" y="29257"/>
                  </a:cubicBezTo>
                  <a:lnTo>
                    <a:pt x="16808" y="10112"/>
                  </a:lnTo>
                  <a:close/>
                  <a:moveTo>
                    <a:pt x="12827" y="0"/>
                  </a:moveTo>
                  <a:cubicBezTo>
                    <a:pt x="12572" y="0"/>
                    <a:pt x="12334" y="111"/>
                    <a:pt x="12169" y="317"/>
                  </a:cubicBezTo>
                  <a:cubicBezTo>
                    <a:pt x="11955" y="566"/>
                    <a:pt x="11884" y="923"/>
                    <a:pt x="12009" y="1226"/>
                  </a:cubicBezTo>
                  <a:cubicBezTo>
                    <a:pt x="13543" y="5009"/>
                    <a:pt x="11348" y="6954"/>
                    <a:pt x="10760" y="7364"/>
                  </a:cubicBezTo>
                  <a:cubicBezTo>
                    <a:pt x="8547" y="8042"/>
                    <a:pt x="6477" y="9131"/>
                    <a:pt x="4711" y="10630"/>
                  </a:cubicBezTo>
                  <a:cubicBezTo>
                    <a:pt x="1713" y="13145"/>
                    <a:pt x="1" y="16464"/>
                    <a:pt x="1" y="19747"/>
                  </a:cubicBezTo>
                  <a:cubicBezTo>
                    <a:pt x="1" y="23030"/>
                    <a:pt x="1678" y="26099"/>
                    <a:pt x="4747" y="28383"/>
                  </a:cubicBezTo>
                  <a:cubicBezTo>
                    <a:pt x="7191" y="30203"/>
                    <a:pt x="10260" y="31363"/>
                    <a:pt x="13579" y="31720"/>
                  </a:cubicBezTo>
                  <a:cubicBezTo>
                    <a:pt x="13026" y="32487"/>
                    <a:pt x="12134" y="33058"/>
                    <a:pt x="11741" y="33254"/>
                  </a:cubicBezTo>
                  <a:cubicBezTo>
                    <a:pt x="11313" y="33486"/>
                    <a:pt x="11134" y="34021"/>
                    <a:pt x="11366" y="34467"/>
                  </a:cubicBezTo>
                  <a:cubicBezTo>
                    <a:pt x="11527" y="34771"/>
                    <a:pt x="11830" y="34949"/>
                    <a:pt x="12151" y="34949"/>
                  </a:cubicBezTo>
                  <a:cubicBezTo>
                    <a:pt x="12294" y="34949"/>
                    <a:pt x="12437" y="34913"/>
                    <a:pt x="12562" y="34842"/>
                  </a:cubicBezTo>
                  <a:cubicBezTo>
                    <a:pt x="12651" y="34806"/>
                    <a:pt x="14061" y="34075"/>
                    <a:pt x="15024" y="32790"/>
                  </a:cubicBezTo>
                  <a:lnTo>
                    <a:pt x="15024" y="35359"/>
                  </a:lnTo>
                  <a:cubicBezTo>
                    <a:pt x="15024" y="35859"/>
                    <a:pt x="15417" y="36252"/>
                    <a:pt x="15916" y="36252"/>
                  </a:cubicBezTo>
                  <a:cubicBezTo>
                    <a:pt x="16416" y="36252"/>
                    <a:pt x="16808" y="35859"/>
                    <a:pt x="16808" y="35359"/>
                  </a:cubicBezTo>
                  <a:lnTo>
                    <a:pt x="16808" y="32790"/>
                  </a:lnTo>
                  <a:cubicBezTo>
                    <a:pt x="17772" y="34075"/>
                    <a:pt x="19181" y="34806"/>
                    <a:pt x="19271" y="34842"/>
                  </a:cubicBezTo>
                  <a:cubicBezTo>
                    <a:pt x="19395" y="34913"/>
                    <a:pt x="19538" y="34949"/>
                    <a:pt x="19681" y="34949"/>
                  </a:cubicBezTo>
                  <a:cubicBezTo>
                    <a:pt x="20002" y="34949"/>
                    <a:pt x="20305" y="34771"/>
                    <a:pt x="20466" y="34467"/>
                  </a:cubicBezTo>
                  <a:cubicBezTo>
                    <a:pt x="20698" y="34021"/>
                    <a:pt x="20520" y="33486"/>
                    <a:pt x="20091" y="33254"/>
                  </a:cubicBezTo>
                  <a:cubicBezTo>
                    <a:pt x="19699" y="33058"/>
                    <a:pt x="18807" y="32487"/>
                    <a:pt x="18236" y="31720"/>
                  </a:cubicBezTo>
                  <a:cubicBezTo>
                    <a:pt x="21572" y="31363"/>
                    <a:pt x="24641" y="30203"/>
                    <a:pt x="27068" y="28383"/>
                  </a:cubicBezTo>
                  <a:cubicBezTo>
                    <a:pt x="30155" y="26099"/>
                    <a:pt x="31832" y="23030"/>
                    <a:pt x="31832" y="19747"/>
                  </a:cubicBezTo>
                  <a:cubicBezTo>
                    <a:pt x="31832" y="16464"/>
                    <a:pt x="30119" y="13145"/>
                    <a:pt x="27121" y="10630"/>
                  </a:cubicBezTo>
                  <a:cubicBezTo>
                    <a:pt x="25355" y="9131"/>
                    <a:pt x="23285" y="8042"/>
                    <a:pt x="21073" y="7364"/>
                  </a:cubicBezTo>
                  <a:cubicBezTo>
                    <a:pt x="20484" y="6936"/>
                    <a:pt x="18289" y="5009"/>
                    <a:pt x="19824" y="1226"/>
                  </a:cubicBezTo>
                  <a:cubicBezTo>
                    <a:pt x="19949" y="923"/>
                    <a:pt x="19877" y="566"/>
                    <a:pt x="19663" y="317"/>
                  </a:cubicBezTo>
                  <a:cubicBezTo>
                    <a:pt x="19499" y="111"/>
                    <a:pt x="19261" y="0"/>
                    <a:pt x="19006" y="0"/>
                  </a:cubicBezTo>
                  <a:cubicBezTo>
                    <a:pt x="18928" y="0"/>
                    <a:pt x="18850" y="10"/>
                    <a:pt x="18771" y="31"/>
                  </a:cubicBezTo>
                  <a:cubicBezTo>
                    <a:pt x="18700" y="49"/>
                    <a:pt x="17129" y="441"/>
                    <a:pt x="15916" y="1726"/>
                  </a:cubicBezTo>
                  <a:cubicBezTo>
                    <a:pt x="14703" y="441"/>
                    <a:pt x="13133" y="49"/>
                    <a:pt x="13061" y="31"/>
                  </a:cubicBezTo>
                  <a:cubicBezTo>
                    <a:pt x="12983" y="10"/>
                    <a:pt x="12904" y="0"/>
                    <a:pt x="12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rot="1784349">
              <a:off x="8557794" y="4162778"/>
              <a:ext cx="203861" cy="513117"/>
            </a:xfrm>
            <a:custGeom>
              <a:avLst/>
              <a:gdLst/>
              <a:ahLst/>
              <a:cxnLst/>
              <a:rect l="l" t="t" r="r" b="b"/>
              <a:pathLst>
                <a:path w="7316" h="18415" extrusionOk="0">
                  <a:moveTo>
                    <a:pt x="7316" y="1"/>
                  </a:moveTo>
                  <a:cubicBezTo>
                    <a:pt x="2891" y="2713"/>
                    <a:pt x="0" y="6585"/>
                    <a:pt x="0" y="10153"/>
                  </a:cubicBezTo>
                  <a:cubicBezTo>
                    <a:pt x="0" y="14418"/>
                    <a:pt x="3141" y="16969"/>
                    <a:pt x="5995" y="18414"/>
                  </a:cubicBezTo>
                  <a:cubicBezTo>
                    <a:pt x="4639" y="16791"/>
                    <a:pt x="3819" y="14953"/>
                    <a:pt x="3515" y="12901"/>
                  </a:cubicBezTo>
                  <a:cubicBezTo>
                    <a:pt x="2802" y="7994"/>
                    <a:pt x="5282" y="3070"/>
                    <a:pt x="7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rot="1784349">
              <a:off x="8666953" y="4209981"/>
              <a:ext cx="135285" cy="533486"/>
            </a:xfrm>
            <a:custGeom>
              <a:avLst/>
              <a:gdLst/>
              <a:ahLst/>
              <a:cxnLst/>
              <a:rect l="l" t="t" r="r" b="b"/>
              <a:pathLst>
                <a:path w="4855" h="19146" extrusionOk="0">
                  <a:moveTo>
                    <a:pt x="4854" y="0"/>
                  </a:moveTo>
                  <a:cubicBezTo>
                    <a:pt x="2927" y="2712"/>
                    <a:pt x="1" y="7762"/>
                    <a:pt x="697" y="12561"/>
                  </a:cubicBezTo>
                  <a:cubicBezTo>
                    <a:pt x="1071" y="15131"/>
                    <a:pt x="2463" y="17343"/>
                    <a:pt x="4854" y="19145"/>
                  </a:cubicBezTo>
                  <a:lnTo>
                    <a:pt x="48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rot="1784349">
              <a:off x="8469362" y="4101876"/>
              <a:ext cx="253098" cy="530532"/>
            </a:xfrm>
            <a:custGeom>
              <a:avLst/>
              <a:gdLst/>
              <a:ahLst/>
              <a:cxnLst/>
              <a:rect l="l" t="t" r="r" b="b"/>
              <a:pathLst>
                <a:path w="9083" h="19040" extrusionOk="0">
                  <a:moveTo>
                    <a:pt x="9083" y="1"/>
                  </a:moveTo>
                  <a:cubicBezTo>
                    <a:pt x="7245" y="608"/>
                    <a:pt x="5550" y="1535"/>
                    <a:pt x="4087" y="2767"/>
                  </a:cubicBezTo>
                  <a:cubicBezTo>
                    <a:pt x="1482" y="4943"/>
                    <a:pt x="1" y="7780"/>
                    <a:pt x="1" y="10528"/>
                  </a:cubicBezTo>
                  <a:cubicBezTo>
                    <a:pt x="1" y="14061"/>
                    <a:pt x="2445" y="17183"/>
                    <a:pt x="6156" y="19039"/>
                  </a:cubicBezTo>
                  <a:cubicBezTo>
                    <a:pt x="3444" y="16880"/>
                    <a:pt x="2017" y="14132"/>
                    <a:pt x="2017" y="10956"/>
                  </a:cubicBezTo>
                  <a:cubicBezTo>
                    <a:pt x="2017" y="8387"/>
                    <a:pt x="3177" y="5728"/>
                    <a:pt x="5371" y="3248"/>
                  </a:cubicBezTo>
                  <a:cubicBezTo>
                    <a:pt x="6424" y="2053"/>
                    <a:pt x="7673" y="964"/>
                    <a:pt x="90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rot="1784349">
              <a:off x="8957065" y="4102089"/>
              <a:ext cx="130297" cy="115357"/>
            </a:xfrm>
            <a:custGeom>
              <a:avLst/>
              <a:gdLst/>
              <a:ahLst/>
              <a:cxnLst/>
              <a:rect l="l" t="t" r="r" b="b"/>
              <a:pathLst>
                <a:path w="4676" h="4140" extrusionOk="0">
                  <a:moveTo>
                    <a:pt x="679" y="0"/>
                  </a:moveTo>
                  <a:lnTo>
                    <a:pt x="679" y="0"/>
                  </a:lnTo>
                  <a:cubicBezTo>
                    <a:pt x="946" y="1820"/>
                    <a:pt x="518" y="3194"/>
                    <a:pt x="1" y="4140"/>
                  </a:cubicBezTo>
                  <a:cubicBezTo>
                    <a:pt x="768" y="4050"/>
                    <a:pt x="1535" y="3997"/>
                    <a:pt x="2320" y="3997"/>
                  </a:cubicBezTo>
                  <a:lnTo>
                    <a:pt x="2356" y="3997"/>
                  </a:lnTo>
                  <a:cubicBezTo>
                    <a:pt x="3141" y="3997"/>
                    <a:pt x="3908" y="4050"/>
                    <a:pt x="4676" y="4140"/>
                  </a:cubicBezTo>
                  <a:cubicBezTo>
                    <a:pt x="4158" y="3194"/>
                    <a:pt x="3730" y="1820"/>
                    <a:pt x="3998" y="0"/>
                  </a:cubicBezTo>
                  <a:lnTo>
                    <a:pt x="3998" y="0"/>
                  </a:lnTo>
                  <a:cubicBezTo>
                    <a:pt x="3694" y="268"/>
                    <a:pt x="3391" y="589"/>
                    <a:pt x="3159" y="982"/>
                  </a:cubicBezTo>
                  <a:cubicBezTo>
                    <a:pt x="3006" y="1287"/>
                    <a:pt x="2693" y="1447"/>
                    <a:pt x="2387" y="1447"/>
                  </a:cubicBezTo>
                  <a:cubicBezTo>
                    <a:pt x="2370" y="1447"/>
                    <a:pt x="2354" y="1446"/>
                    <a:pt x="2338" y="1445"/>
                  </a:cubicBezTo>
                  <a:cubicBezTo>
                    <a:pt x="2321" y="1446"/>
                    <a:pt x="2304" y="1447"/>
                    <a:pt x="2287" y="1447"/>
                  </a:cubicBezTo>
                  <a:cubicBezTo>
                    <a:pt x="1967" y="1447"/>
                    <a:pt x="1669" y="1287"/>
                    <a:pt x="1500" y="982"/>
                  </a:cubicBezTo>
                  <a:cubicBezTo>
                    <a:pt x="1285" y="589"/>
                    <a:pt x="982" y="268"/>
                    <a:pt x="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rot="1784349">
              <a:off x="8880590" y="4347227"/>
              <a:ext cx="203888" cy="513619"/>
            </a:xfrm>
            <a:custGeom>
              <a:avLst/>
              <a:gdLst/>
              <a:ahLst/>
              <a:cxnLst/>
              <a:rect l="l" t="t" r="r" b="b"/>
              <a:pathLst>
                <a:path w="7317" h="18433" extrusionOk="0">
                  <a:moveTo>
                    <a:pt x="1" y="1"/>
                  </a:moveTo>
                  <a:cubicBezTo>
                    <a:pt x="2035" y="3070"/>
                    <a:pt x="4515" y="7994"/>
                    <a:pt x="3801" y="12901"/>
                  </a:cubicBezTo>
                  <a:cubicBezTo>
                    <a:pt x="3498" y="14953"/>
                    <a:pt x="2677" y="16809"/>
                    <a:pt x="1321" y="18432"/>
                  </a:cubicBezTo>
                  <a:cubicBezTo>
                    <a:pt x="1606" y="18290"/>
                    <a:pt x="1892" y="18129"/>
                    <a:pt x="2177" y="17968"/>
                  </a:cubicBezTo>
                  <a:cubicBezTo>
                    <a:pt x="5585" y="15988"/>
                    <a:pt x="7316" y="13347"/>
                    <a:pt x="7316" y="10153"/>
                  </a:cubicBezTo>
                  <a:cubicBezTo>
                    <a:pt x="7316" y="6585"/>
                    <a:pt x="4426" y="271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rot="1784349">
              <a:off x="8827568" y="4301728"/>
              <a:ext cx="135257" cy="533486"/>
            </a:xfrm>
            <a:custGeom>
              <a:avLst/>
              <a:gdLst/>
              <a:ahLst/>
              <a:cxnLst/>
              <a:rect l="l" t="t" r="r" b="b"/>
              <a:pathLst>
                <a:path w="4854" h="19146" extrusionOk="0">
                  <a:moveTo>
                    <a:pt x="0" y="0"/>
                  </a:moveTo>
                  <a:lnTo>
                    <a:pt x="0" y="19145"/>
                  </a:lnTo>
                  <a:cubicBezTo>
                    <a:pt x="2391" y="17343"/>
                    <a:pt x="3783" y="15113"/>
                    <a:pt x="4158" y="12543"/>
                  </a:cubicBezTo>
                  <a:cubicBezTo>
                    <a:pt x="4853" y="7744"/>
                    <a:pt x="1927" y="2712"/>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rot="1784349">
              <a:off x="8933469" y="4367005"/>
              <a:ext cx="253098" cy="530532"/>
            </a:xfrm>
            <a:custGeom>
              <a:avLst/>
              <a:gdLst/>
              <a:ahLst/>
              <a:cxnLst/>
              <a:rect l="l" t="t" r="r" b="b"/>
              <a:pathLst>
                <a:path w="9083" h="19040" extrusionOk="0">
                  <a:moveTo>
                    <a:pt x="1" y="1"/>
                  </a:moveTo>
                  <a:cubicBezTo>
                    <a:pt x="1410" y="964"/>
                    <a:pt x="2659" y="2053"/>
                    <a:pt x="3712" y="3248"/>
                  </a:cubicBezTo>
                  <a:cubicBezTo>
                    <a:pt x="5907" y="5728"/>
                    <a:pt x="7066" y="8387"/>
                    <a:pt x="7066" y="10956"/>
                  </a:cubicBezTo>
                  <a:cubicBezTo>
                    <a:pt x="7066" y="14132"/>
                    <a:pt x="5639" y="16880"/>
                    <a:pt x="2927" y="19039"/>
                  </a:cubicBezTo>
                  <a:cubicBezTo>
                    <a:pt x="6638" y="17183"/>
                    <a:pt x="9083" y="14061"/>
                    <a:pt x="9083" y="10528"/>
                  </a:cubicBezTo>
                  <a:cubicBezTo>
                    <a:pt x="9083" y="7780"/>
                    <a:pt x="7602" y="4943"/>
                    <a:pt x="4997" y="2767"/>
                  </a:cubicBezTo>
                  <a:cubicBezTo>
                    <a:pt x="3533" y="1535"/>
                    <a:pt x="1838" y="60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11"/>
          <p:cNvGrpSpPr/>
          <p:nvPr/>
        </p:nvGrpSpPr>
        <p:grpSpPr>
          <a:xfrm rot="-3144406">
            <a:off x="1938412" y="135689"/>
            <a:ext cx="622795" cy="569579"/>
            <a:chOff x="7951491" y="3948941"/>
            <a:chExt cx="472500" cy="432126"/>
          </a:xfrm>
        </p:grpSpPr>
        <p:sp>
          <p:nvSpPr>
            <p:cNvPr id="289" name="Google Shape;289;p11"/>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11"/>
            <p:cNvGrpSpPr/>
            <p:nvPr/>
          </p:nvGrpSpPr>
          <p:grpSpPr>
            <a:xfrm>
              <a:off x="8040998" y="4004152"/>
              <a:ext cx="305305" cy="293709"/>
              <a:chOff x="8040998" y="4004152"/>
              <a:chExt cx="305305" cy="293709"/>
            </a:xfrm>
          </p:grpSpPr>
          <p:sp>
            <p:nvSpPr>
              <p:cNvPr id="291" name="Google Shape;291;p11"/>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9" name="Google Shape;299;p11"/>
          <p:cNvSpPr/>
          <p:nvPr/>
        </p:nvSpPr>
        <p:spPr>
          <a:xfrm rot="-3144195">
            <a:off x="5026863" y="4868273"/>
            <a:ext cx="417008" cy="41562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rot="-3144039">
            <a:off x="5701144" y="489429"/>
            <a:ext cx="584106" cy="554985"/>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3810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rot="2185442">
            <a:off x="2359504" y="4377056"/>
            <a:ext cx="370085" cy="129197"/>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rot="-3144175">
            <a:off x="8626107" y="1985998"/>
            <a:ext cx="309318" cy="245683"/>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11"/>
          <p:cNvGrpSpPr/>
          <p:nvPr/>
        </p:nvGrpSpPr>
        <p:grpSpPr>
          <a:xfrm rot="-2079588">
            <a:off x="272207" y="1943472"/>
            <a:ext cx="669672" cy="533419"/>
            <a:chOff x="-602987" y="2563895"/>
            <a:chExt cx="640505" cy="510186"/>
          </a:xfrm>
        </p:grpSpPr>
        <p:sp>
          <p:nvSpPr>
            <p:cNvPr id="304" name="Google Shape;304;p11"/>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11"/>
          <p:cNvSpPr txBox="1">
            <a:spLocks noGrp="1"/>
          </p:cNvSpPr>
          <p:nvPr>
            <p:ph type="title" hasCustomPrompt="1"/>
          </p:nvPr>
        </p:nvSpPr>
        <p:spPr>
          <a:xfrm>
            <a:off x="1329400" y="1694725"/>
            <a:ext cx="6485100" cy="1117800"/>
          </a:xfrm>
          <a:prstGeom prst="rect">
            <a:avLst/>
          </a:prstGeom>
        </p:spPr>
        <p:txBody>
          <a:bodyPr spcFirstLastPara="1" wrap="square" lIns="0" tIns="0" rIns="0" bIns="0" anchor="ctr" anchorCtr="0">
            <a:noAutofit/>
          </a:bodyPr>
          <a:lstStyle>
            <a:lvl1pPr lvl="0" algn="ctr">
              <a:spcBef>
                <a:spcPts val="0"/>
              </a:spcBef>
              <a:spcAft>
                <a:spcPts val="0"/>
              </a:spcAft>
              <a:buSzPts val="6000"/>
              <a:buNone/>
              <a:defRPr sz="8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308" name="Google Shape;308;p11"/>
          <p:cNvSpPr txBox="1">
            <a:spLocks noGrp="1"/>
          </p:cNvSpPr>
          <p:nvPr>
            <p:ph type="subTitle" idx="1"/>
          </p:nvPr>
        </p:nvSpPr>
        <p:spPr>
          <a:xfrm>
            <a:off x="1329500" y="2812475"/>
            <a:ext cx="6485100" cy="636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309" name="Google Shape;309;p11"/>
          <p:cNvGrpSpPr/>
          <p:nvPr/>
        </p:nvGrpSpPr>
        <p:grpSpPr>
          <a:xfrm flipH="1">
            <a:off x="7939639" y="-360244"/>
            <a:ext cx="1177294" cy="1674755"/>
            <a:chOff x="6501775" y="678225"/>
            <a:chExt cx="872975" cy="1232525"/>
          </a:xfrm>
        </p:grpSpPr>
        <p:sp>
          <p:nvSpPr>
            <p:cNvPr id="310" name="Google Shape;310;p11"/>
            <p:cNvSpPr/>
            <p:nvPr/>
          </p:nvSpPr>
          <p:spPr>
            <a:xfrm>
              <a:off x="6501775" y="678225"/>
              <a:ext cx="872975" cy="1232525"/>
            </a:xfrm>
            <a:custGeom>
              <a:avLst/>
              <a:gdLst/>
              <a:ahLst/>
              <a:cxnLst/>
              <a:rect l="l" t="t" r="r" b="b"/>
              <a:pathLst>
                <a:path w="34919" h="49301"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6501775" y="678225"/>
              <a:ext cx="872975" cy="1232525"/>
            </a:xfrm>
            <a:custGeom>
              <a:avLst/>
              <a:gdLst/>
              <a:ahLst/>
              <a:cxnLst/>
              <a:rect l="l" t="t" r="r" b="b"/>
              <a:pathLst>
                <a:path w="34919" h="49301" fill="none"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11"/>
          <p:cNvGrpSpPr/>
          <p:nvPr/>
        </p:nvGrpSpPr>
        <p:grpSpPr>
          <a:xfrm rot="10800000">
            <a:off x="18401" y="3766131"/>
            <a:ext cx="1177294" cy="1674755"/>
            <a:chOff x="6501775" y="678225"/>
            <a:chExt cx="872975" cy="1232525"/>
          </a:xfrm>
        </p:grpSpPr>
        <p:sp>
          <p:nvSpPr>
            <p:cNvPr id="313" name="Google Shape;313;p11"/>
            <p:cNvSpPr/>
            <p:nvPr/>
          </p:nvSpPr>
          <p:spPr>
            <a:xfrm>
              <a:off x="6501775" y="678225"/>
              <a:ext cx="872975" cy="1232525"/>
            </a:xfrm>
            <a:custGeom>
              <a:avLst/>
              <a:gdLst/>
              <a:ahLst/>
              <a:cxnLst/>
              <a:rect l="l" t="t" r="r" b="b"/>
              <a:pathLst>
                <a:path w="34919" h="49301"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6501775" y="678225"/>
              <a:ext cx="872975" cy="1232525"/>
            </a:xfrm>
            <a:custGeom>
              <a:avLst/>
              <a:gdLst/>
              <a:ahLst/>
              <a:cxnLst/>
              <a:rect l="l" t="t" r="r" b="b"/>
              <a:pathLst>
                <a:path w="34919" h="49301" fill="none" extrusionOk="0">
                  <a:moveTo>
                    <a:pt x="0" y="1"/>
                  </a:moveTo>
                  <a:lnTo>
                    <a:pt x="0" y="25516"/>
                  </a:lnTo>
                  <a:cubicBezTo>
                    <a:pt x="0" y="28406"/>
                    <a:pt x="2213" y="30637"/>
                    <a:pt x="5103" y="30637"/>
                  </a:cubicBezTo>
                  <a:lnTo>
                    <a:pt x="7691" y="30637"/>
                  </a:lnTo>
                  <a:cubicBezTo>
                    <a:pt x="10563" y="30637"/>
                    <a:pt x="12883" y="28406"/>
                    <a:pt x="12883" y="25516"/>
                  </a:cubicBezTo>
                  <a:lnTo>
                    <a:pt x="12883" y="19824"/>
                  </a:lnTo>
                  <a:cubicBezTo>
                    <a:pt x="12883" y="16737"/>
                    <a:pt x="15381" y="14667"/>
                    <a:pt x="18004" y="14667"/>
                  </a:cubicBezTo>
                  <a:cubicBezTo>
                    <a:pt x="19253" y="14667"/>
                    <a:pt x="20537" y="15149"/>
                    <a:pt x="21572" y="16202"/>
                  </a:cubicBezTo>
                  <a:lnTo>
                    <a:pt x="22143" y="16755"/>
                  </a:lnTo>
                  <a:cubicBezTo>
                    <a:pt x="23071" y="17683"/>
                    <a:pt x="23624" y="18985"/>
                    <a:pt x="23624" y="20395"/>
                  </a:cubicBezTo>
                  <a:lnTo>
                    <a:pt x="23624" y="44161"/>
                  </a:lnTo>
                  <a:cubicBezTo>
                    <a:pt x="23624" y="47052"/>
                    <a:pt x="25944" y="49300"/>
                    <a:pt x="28816" y="49300"/>
                  </a:cubicBezTo>
                  <a:lnTo>
                    <a:pt x="29833" y="49300"/>
                  </a:lnTo>
                  <a:cubicBezTo>
                    <a:pt x="32706" y="49300"/>
                    <a:pt x="34919" y="47052"/>
                    <a:pt x="34919" y="44161"/>
                  </a:cubicBezTo>
                  <a:lnTo>
                    <a:pt x="34919" y="6870"/>
                  </a:lnTo>
                  <a:lnTo>
                    <a:pt x="27478" y="1"/>
                  </a:lnTo>
                  <a:close/>
                </a:path>
              </a:pathLst>
            </a:custGeom>
            <a:noFill/>
            <a:ln w="593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2000"/>
            <a:ext cx="7704000" cy="572700"/>
          </a:xfrm>
          <a:prstGeom prst="rect">
            <a:avLst/>
          </a:prstGeom>
          <a:noFill/>
          <a:ln>
            <a:noFill/>
          </a:ln>
        </p:spPr>
        <p:txBody>
          <a:bodyPr spcFirstLastPara="1" wrap="square" lIns="0" tIns="0" rIns="0" bIns="0" anchor="ctr" anchorCtr="0">
            <a:noAutofit/>
          </a:bodyPr>
          <a:lstStyle>
            <a:lvl1pPr lvl="0" algn="ctr">
              <a:spcBef>
                <a:spcPts val="0"/>
              </a:spcBef>
              <a:spcAft>
                <a:spcPts val="0"/>
              </a:spcAft>
              <a:buClr>
                <a:schemeClr val="dk1"/>
              </a:buClr>
              <a:buSzPts val="4000"/>
              <a:buFont typeface="Passion One"/>
              <a:buNone/>
              <a:defRPr sz="4000">
                <a:solidFill>
                  <a:schemeClr val="dk1"/>
                </a:solidFill>
                <a:latin typeface="Passion One"/>
                <a:ea typeface="Passion One"/>
                <a:cs typeface="Passion One"/>
                <a:sym typeface="Passion On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1pPr>
            <a:lvl2pPr marL="914400" lvl="1"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2pPr>
            <a:lvl3pPr marL="1371600" lvl="2"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3pPr>
            <a:lvl4pPr marL="1828800" lvl="3"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4pPr>
            <a:lvl5pPr marL="2286000" lvl="4"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5pPr>
            <a:lvl6pPr marL="2743200" lvl="5"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6pPr>
            <a:lvl7pPr marL="3200400" lvl="6"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7pPr>
            <a:lvl8pPr marL="3657600" lvl="7" indent="-330200">
              <a:lnSpc>
                <a:spcPct val="115000"/>
              </a:lnSpc>
              <a:spcBef>
                <a:spcPts val="1600"/>
              </a:spcBef>
              <a:spcAft>
                <a:spcPts val="0"/>
              </a:spcAft>
              <a:buClr>
                <a:schemeClr val="dk1"/>
              </a:buClr>
              <a:buSzPts val="1600"/>
              <a:buFont typeface="Montserrat"/>
              <a:buChar char="○"/>
              <a:defRPr sz="1600">
                <a:solidFill>
                  <a:schemeClr val="dk1"/>
                </a:solidFill>
                <a:latin typeface="Montserrat"/>
                <a:ea typeface="Montserrat"/>
                <a:cs typeface="Montserrat"/>
                <a:sym typeface="Montserrat"/>
              </a:defRPr>
            </a:lvl8pPr>
            <a:lvl9pPr marL="4114800" lvl="8" indent="-330200">
              <a:lnSpc>
                <a:spcPct val="115000"/>
              </a:lnSpc>
              <a:spcBef>
                <a:spcPts val="1600"/>
              </a:spcBef>
              <a:spcAft>
                <a:spcPts val="1600"/>
              </a:spcAft>
              <a:buClr>
                <a:schemeClr val="dk1"/>
              </a:buClr>
              <a:buSzPts val="1600"/>
              <a:buFont typeface="Montserrat"/>
              <a:buChar char="■"/>
              <a:defRPr sz="1600">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7" r:id="rId8"/>
    <p:sldLayoutId id="2147483658" r:id="rId9"/>
    <p:sldLayoutId id="2147483659" r:id="rId10"/>
    <p:sldLayoutId id="2147483662" r:id="rId11"/>
    <p:sldLayoutId id="2147483664" r:id="rId12"/>
    <p:sldLayoutId id="2147483665" r:id="rId13"/>
    <p:sldLayoutId id="2147483666" r:id="rId14"/>
    <p:sldLayoutId id="2147483667"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2.jpeg"/></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22.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12.xml"/><Relationship Id="rId5" Type="http://schemas.openxmlformats.org/officeDocument/2006/relationships/image" Target="../media/image33.png"/><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11.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11.xml"/><Relationship Id="rId4" Type="http://schemas.openxmlformats.org/officeDocument/2006/relationships/image" Target="../media/image39.png"/></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8.xml"/><Relationship Id="rId1" Type="http://schemas.openxmlformats.org/officeDocument/2006/relationships/slideLayout" Target="../slideLayouts/slideLayout11.xml"/><Relationship Id="rId4" Type="http://schemas.openxmlformats.org/officeDocument/2006/relationships/image" Target="../media/image41.png"/></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9.xml"/><Relationship Id="rId1" Type="http://schemas.openxmlformats.org/officeDocument/2006/relationships/slideLayout" Target="../slideLayouts/slideLayout11.xml"/><Relationship Id="rId4" Type="http://schemas.openxmlformats.org/officeDocument/2006/relationships/image" Target="../media/image4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raw.githubusercontent.com/rajeevratan84/data-analyst-bootcamp/master/8358_1.csv" TargetMode="External"/><Relationship Id="rId7" Type="http://schemas.openxmlformats.org/officeDocument/2006/relationships/hyperlink" Target="https://slidesgo.com/theme/learning-fractions-slices-of-pizza#position-6&amp;related-1&amp;rs=detail-related"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 Id="rId6" Type="http://schemas.openxmlformats.org/officeDocument/2006/relationships/hyperlink" Target="https://github.com/PacktPublishing/Data-Science-Analytics-AI-for-Business-the-Real-World-/blob/main/All%20Resource%20files/Case%20Studies/Pizza%20Resturants%20Analysis.ipynb" TargetMode="External"/><Relationship Id="rId5" Type="http://schemas.openxmlformats.org/officeDocument/2006/relationships/hyperlink" Target="https://www.zipcode.com.ng/2022/06/list-of-5-digit-zip-codes-united-states.html" TargetMode="External"/><Relationship Id="rId4" Type="http://schemas.openxmlformats.org/officeDocument/2006/relationships/hyperlink" Target="https://tinyurl.com/2jduered"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Georgelsw/STAT3011-Project-2-GROUP-1-" TargetMode="External"/><Relationship Id="rId2" Type="http://schemas.openxmlformats.org/officeDocument/2006/relationships/notesSlide" Target="../notesSlides/notesSlide46.xml"/><Relationship Id="rId1" Type="http://schemas.openxmlformats.org/officeDocument/2006/relationships/slideLayout" Target="../slideLayouts/slideLayout14.xml"/><Relationship Id="rId5" Type="http://schemas.openxmlformats.org/officeDocument/2006/relationships/image" Target="../media/image45.png"/><Relationship Id="rId4" Type="http://schemas.openxmlformats.org/officeDocument/2006/relationships/image" Target="../media/image4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24"/>
          <p:cNvSpPr txBox="1">
            <a:spLocks noGrp="1"/>
          </p:cNvSpPr>
          <p:nvPr>
            <p:ph type="ctrTitle"/>
          </p:nvPr>
        </p:nvSpPr>
        <p:spPr>
          <a:xfrm>
            <a:off x="310425" y="1347875"/>
            <a:ext cx="7212375" cy="1867200"/>
          </a:xfrm>
          <a:prstGeom prst="rect">
            <a:avLst/>
          </a:prstGeom>
        </p:spPr>
        <p:txBody>
          <a:bodyPr spcFirstLastPara="1" wrap="square" lIns="0" tIns="0" rIns="0" bIns="0" anchor="ctr" anchorCtr="0">
            <a:noAutofit/>
          </a:bodyPr>
          <a:lstStyle/>
          <a:p>
            <a:pPr>
              <a:lnSpc>
                <a:spcPct val="80000"/>
              </a:lnSpc>
            </a:pPr>
            <a:r>
              <a:rPr lang="en" sz="9000">
                <a:solidFill>
                  <a:schemeClr val="dk2"/>
                </a:solidFill>
              </a:rPr>
              <a:t>Pizza Restaurant Analysis in US</a:t>
            </a:r>
            <a:endParaRPr lang="en" sz="9000" b="0">
              <a:solidFill>
                <a:schemeClr val="dk2"/>
              </a:solidFill>
              <a:latin typeface="Passion One"/>
              <a:ea typeface="Passion One"/>
              <a:cs typeface="Passion One"/>
            </a:endParaRPr>
          </a:p>
        </p:txBody>
      </p:sp>
      <p:sp>
        <p:nvSpPr>
          <p:cNvPr id="634" name="Google Shape;634;p24"/>
          <p:cNvSpPr txBox="1">
            <a:spLocks noGrp="1"/>
          </p:cNvSpPr>
          <p:nvPr>
            <p:ph type="subTitle" idx="1"/>
          </p:nvPr>
        </p:nvSpPr>
        <p:spPr>
          <a:xfrm>
            <a:off x="594000" y="3339559"/>
            <a:ext cx="5656500" cy="1453500"/>
          </a:xfrm>
          <a:prstGeom prst="rect">
            <a:avLst/>
          </a:prstGeom>
        </p:spPr>
        <p:txBody>
          <a:bodyPr spcFirstLastPara="1" wrap="square" lIns="0" tIns="0" rIns="0" bIns="0" anchor="ctr" anchorCtr="0">
            <a:noAutofit/>
          </a:bodyPr>
          <a:lstStyle/>
          <a:p>
            <a:pPr marL="0" indent="0"/>
            <a:r>
              <a:rPr lang="en" sz="1000" u="sng"/>
              <a:t>Group Members: </a:t>
            </a:r>
            <a:endParaRPr lang="en-US" u="sng"/>
          </a:p>
          <a:p>
            <a:pPr marL="0" indent="0"/>
            <a:endParaRPr lang="en" sz="1000"/>
          </a:p>
          <a:p>
            <a:pPr marL="0" indent="0"/>
            <a:r>
              <a:rPr lang="en" sz="1000"/>
              <a:t>Chau Ka Yan (1155158643) </a:t>
            </a:r>
            <a:endParaRPr lang="en"/>
          </a:p>
          <a:p>
            <a:pPr marL="0" indent="0"/>
            <a:r>
              <a:rPr lang="en" sz="1000"/>
              <a:t>Chen Lu (1155157122) </a:t>
            </a:r>
            <a:endParaRPr lang="en"/>
          </a:p>
          <a:p>
            <a:pPr marL="0" indent="0"/>
            <a:r>
              <a:rPr lang="en" sz="1000"/>
              <a:t>Fan Jingyi (1155157249) </a:t>
            </a:r>
            <a:endParaRPr lang="en"/>
          </a:p>
          <a:p>
            <a:pPr marL="0" indent="0"/>
            <a:r>
              <a:rPr lang="en" sz="1000"/>
              <a:t>LI SHENGWEI (1155143605) </a:t>
            </a:r>
            <a:endParaRPr lang="en"/>
          </a:p>
          <a:p>
            <a:pPr marL="0" indent="0"/>
            <a:r>
              <a:rPr lang="en" sz="1000"/>
              <a:t>LUI CHAK SUM (1155158054) </a:t>
            </a:r>
            <a:endParaRPr lang="en"/>
          </a:p>
          <a:p>
            <a:pPr marL="0" indent="0"/>
            <a:r>
              <a:rPr lang="en" sz="1000"/>
              <a:t>Wong Tuen Hung (1155158385)</a:t>
            </a:r>
            <a:endParaRPr lang="en"/>
          </a:p>
        </p:txBody>
      </p:sp>
      <p:grpSp>
        <p:nvGrpSpPr>
          <p:cNvPr id="635" name="Google Shape;635;p24"/>
          <p:cNvGrpSpPr/>
          <p:nvPr/>
        </p:nvGrpSpPr>
        <p:grpSpPr>
          <a:xfrm>
            <a:off x="6704706" y="486521"/>
            <a:ext cx="2457934" cy="4048498"/>
            <a:chOff x="6689905" y="486521"/>
            <a:chExt cx="2457934" cy="4048498"/>
          </a:xfrm>
        </p:grpSpPr>
        <p:sp>
          <p:nvSpPr>
            <p:cNvPr id="636" name="Google Shape;636;p24"/>
            <p:cNvSpPr/>
            <p:nvPr/>
          </p:nvSpPr>
          <p:spPr>
            <a:xfrm>
              <a:off x="7735938" y="646662"/>
              <a:ext cx="1370919" cy="732678"/>
            </a:xfrm>
            <a:custGeom>
              <a:avLst/>
              <a:gdLst/>
              <a:ahLst/>
              <a:cxnLst/>
              <a:rect l="l" t="t" r="r" b="b"/>
              <a:pathLst>
                <a:path w="17629" h="9422" extrusionOk="0">
                  <a:moveTo>
                    <a:pt x="17629" y="1"/>
                  </a:moveTo>
                  <a:cubicBezTo>
                    <a:pt x="10724" y="1"/>
                    <a:pt x="4488" y="2828"/>
                    <a:pt x="1" y="7378"/>
                  </a:cubicBezTo>
                  <a:lnTo>
                    <a:pt x="2035" y="9421"/>
                  </a:lnTo>
                  <a:cubicBezTo>
                    <a:pt x="6005" y="5389"/>
                    <a:pt x="11518" y="2882"/>
                    <a:pt x="17629" y="2882"/>
                  </a:cubicBezTo>
                  <a:lnTo>
                    <a:pt x="17629" y="1"/>
                  </a:ln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7693633" y="608480"/>
              <a:ext cx="1451406" cy="808963"/>
            </a:xfrm>
            <a:custGeom>
              <a:avLst/>
              <a:gdLst/>
              <a:ahLst/>
              <a:cxnLst/>
              <a:rect l="l" t="t" r="r" b="b"/>
              <a:pathLst>
                <a:path w="18664" h="10403" extrusionOk="0">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7894112" y="870695"/>
              <a:ext cx="1212745" cy="1720573"/>
            </a:xfrm>
            <a:custGeom>
              <a:avLst/>
              <a:gdLst/>
              <a:ahLst/>
              <a:cxnLst/>
              <a:rect l="l" t="t" r="r" b="b"/>
              <a:pathLst>
                <a:path w="15595" h="22126" extrusionOk="0">
                  <a:moveTo>
                    <a:pt x="15595" y="1"/>
                  </a:moveTo>
                  <a:cubicBezTo>
                    <a:pt x="9484" y="1"/>
                    <a:pt x="3971" y="2508"/>
                    <a:pt x="1" y="6540"/>
                  </a:cubicBezTo>
                  <a:lnTo>
                    <a:pt x="15595" y="22125"/>
                  </a:lnTo>
                  <a:lnTo>
                    <a:pt x="155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7851807" y="832592"/>
              <a:ext cx="1293232" cy="1796780"/>
            </a:xfrm>
            <a:custGeom>
              <a:avLst/>
              <a:gdLst/>
              <a:ahLst/>
              <a:cxnLst/>
              <a:rect l="l" t="t" r="r" b="b"/>
              <a:pathLst>
                <a:path w="16630" h="23106" extrusionOk="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7181629" y="1220393"/>
              <a:ext cx="712561" cy="1370875"/>
            </a:xfrm>
            <a:custGeom>
              <a:avLst/>
              <a:gdLst/>
              <a:ahLst/>
              <a:cxnLst/>
              <a:rect l="l" t="t" r="r" b="b"/>
              <a:pathLst>
                <a:path w="9163" h="17629" extrusionOk="0">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7143524" y="1182212"/>
              <a:ext cx="792348" cy="1447160"/>
            </a:xfrm>
            <a:custGeom>
              <a:avLst/>
              <a:gdLst/>
              <a:ahLst/>
              <a:cxnLst/>
              <a:rect l="l" t="t" r="r" b="b"/>
              <a:pathLst>
                <a:path w="10189" h="18610" extrusionOk="0">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7405047" y="1379262"/>
              <a:ext cx="1701809" cy="1212006"/>
            </a:xfrm>
            <a:custGeom>
              <a:avLst/>
              <a:gdLst/>
              <a:ahLst/>
              <a:cxnLst/>
              <a:rect l="l" t="t" r="r" b="b"/>
              <a:pathLst>
                <a:path w="21884" h="15586" extrusionOk="0">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7366865" y="1341003"/>
              <a:ext cx="1780974" cy="1288369"/>
            </a:xfrm>
            <a:custGeom>
              <a:avLst/>
              <a:gdLst/>
              <a:ahLst/>
              <a:cxnLst/>
              <a:rect l="l" t="t" r="r" b="b"/>
              <a:pathLst>
                <a:path w="22902" h="16568" extrusionOk="0">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7755379" y="3784378"/>
              <a:ext cx="1351478" cy="712538"/>
            </a:xfrm>
            <a:custGeom>
              <a:avLst/>
              <a:gdLst/>
              <a:ahLst/>
              <a:cxnLst/>
              <a:rect l="l" t="t" r="r" b="b"/>
              <a:pathLst>
                <a:path w="17379" h="9163" extrusionOk="0">
                  <a:moveTo>
                    <a:pt x="2035" y="0"/>
                  </a:moveTo>
                  <a:lnTo>
                    <a:pt x="1" y="2034"/>
                  </a:lnTo>
                  <a:cubicBezTo>
                    <a:pt x="4470" y="6441"/>
                    <a:pt x="10608" y="9162"/>
                    <a:pt x="17379" y="9162"/>
                  </a:cubicBezTo>
                  <a:lnTo>
                    <a:pt x="17379" y="6281"/>
                  </a:lnTo>
                  <a:cubicBezTo>
                    <a:pt x="11402" y="6281"/>
                    <a:pt x="5987" y="3881"/>
                    <a:pt x="2035" y="0"/>
                  </a:cubicBez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7717196" y="3746353"/>
              <a:ext cx="1427843" cy="788667"/>
            </a:xfrm>
            <a:custGeom>
              <a:avLst/>
              <a:gdLst/>
              <a:ahLst/>
              <a:cxnLst/>
              <a:rect l="l" t="t" r="r" b="b"/>
              <a:pathLst>
                <a:path w="18361" h="10142" extrusionOk="0">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7913553" y="2591191"/>
              <a:ext cx="1193304" cy="1681614"/>
            </a:xfrm>
            <a:custGeom>
              <a:avLst/>
              <a:gdLst/>
              <a:ahLst/>
              <a:cxnLst/>
              <a:rect l="l" t="t" r="r" b="b"/>
              <a:pathLst>
                <a:path w="15345" h="21625" extrusionOk="0">
                  <a:moveTo>
                    <a:pt x="15345" y="0"/>
                  </a:moveTo>
                  <a:lnTo>
                    <a:pt x="1" y="15344"/>
                  </a:lnTo>
                  <a:cubicBezTo>
                    <a:pt x="3953" y="19225"/>
                    <a:pt x="9368" y="21625"/>
                    <a:pt x="15345" y="21625"/>
                  </a:cubicBezTo>
                  <a:lnTo>
                    <a:pt x="153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7875370" y="2553398"/>
              <a:ext cx="1269669" cy="1757588"/>
            </a:xfrm>
            <a:custGeom>
              <a:avLst/>
              <a:gdLst/>
              <a:ahLst/>
              <a:cxnLst/>
              <a:rect l="l" t="t" r="r" b="b"/>
              <a:pathLst>
                <a:path w="16327" h="22602" extrusionOk="0">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7181629" y="2591191"/>
              <a:ext cx="732002" cy="1351434"/>
            </a:xfrm>
            <a:custGeom>
              <a:avLst/>
              <a:gdLst/>
              <a:ahLst/>
              <a:cxnLst/>
              <a:rect l="l" t="t" r="r" b="b"/>
              <a:pathLst>
                <a:path w="9413" h="17379" extrusionOk="0">
                  <a:moveTo>
                    <a:pt x="1" y="0"/>
                  </a:moveTo>
                  <a:cubicBezTo>
                    <a:pt x="72" y="6807"/>
                    <a:pt x="2882" y="12944"/>
                    <a:pt x="7379" y="17378"/>
                  </a:cubicBezTo>
                  <a:lnTo>
                    <a:pt x="9413" y="15344"/>
                  </a:lnTo>
                  <a:cubicBezTo>
                    <a:pt x="5434" y="11428"/>
                    <a:pt x="2954" y="6013"/>
                    <a:pt x="2882" y="0"/>
                  </a:cubicBezTo>
                  <a:close/>
                </a:path>
              </a:pathLst>
            </a:custGeom>
            <a:solidFill>
              <a:srgbClr val="F1A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4"/>
            <p:cNvSpPr/>
            <p:nvPr/>
          </p:nvSpPr>
          <p:spPr>
            <a:xfrm>
              <a:off x="7143524" y="2553009"/>
              <a:ext cx="808289" cy="1427720"/>
            </a:xfrm>
            <a:custGeom>
              <a:avLst/>
              <a:gdLst/>
              <a:ahLst/>
              <a:cxnLst/>
              <a:rect l="l" t="t" r="r" b="b"/>
              <a:pathLst>
                <a:path w="10394" h="18360" extrusionOk="0">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7405747" y="2591191"/>
              <a:ext cx="1701109" cy="1193266"/>
            </a:xfrm>
            <a:custGeom>
              <a:avLst/>
              <a:gdLst/>
              <a:ahLst/>
              <a:cxnLst/>
              <a:rect l="l" t="t" r="r" b="b"/>
              <a:pathLst>
                <a:path w="21875" h="15345" extrusionOk="0">
                  <a:moveTo>
                    <a:pt x="0" y="0"/>
                  </a:moveTo>
                  <a:cubicBezTo>
                    <a:pt x="72" y="6013"/>
                    <a:pt x="2552" y="11428"/>
                    <a:pt x="6531" y="15344"/>
                  </a:cubicBezTo>
                  <a:lnTo>
                    <a:pt x="218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4"/>
            <p:cNvSpPr/>
            <p:nvPr/>
          </p:nvSpPr>
          <p:spPr>
            <a:xfrm>
              <a:off x="7367565" y="2553009"/>
              <a:ext cx="1780274" cy="1269551"/>
            </a:xfrm>
            <a:custGeom>
              <a:avLst/>
              <a:gdLst/>
              <a:ahLst/>
              <a:cxnLst/>
              <a:rect l="l" t="t" r="r" b="b"/>
              <a:pathLst>
                <a:path w="22893" h="16326" extrusionOk="0">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4"/>
            <p:cNvSpPr/>
            <p:nvPr/>
          </p:nvSpPr>
          <p:spPr>
            <a:xfrm>
              <a:off x="8815394" y="1966136"/>
              <a:ext cx="183292" cy="183208"/>
            </a:xfrm>
            <a:custGeom>
              <a:avLst/>
              <a:gdLst/>
              <a:ahLst/>
              <a:cxnLst/>
              <a:rect l="l" t="t" r="r" b="b"/>
              <a:pathLst>
                <a:path w="2357" h="2356" extrusionOk="0">
                  <a:moveTo>
                    <a:pt x="1955" y="0"/>
                  </a:moveTo>
                  <a:lnTo>
                    <a:pt x="1491" y="464"/>
                  </a:lnTo>
                  <a:cubicBezTo>
                    <a:pt x="1625" y="598"/>
                    <a:pt x="1705" y="776"/>
                    <a:pt x="1705" y="973"/>
                  </a:cubicBezTo>
                  <a:cubicBezTo>
                    <a:pt x="1705" y="1169"/>
                    <a:pt x="1625" y="1347"/>
                    <a:pt x="1491" y="1481"/>
                  </a:cubicBezTo>
                  <a:cubicBezTo>
                    <a:pt x="1357" y="1624"/>
                    <a:pt x="1170" y="1695"/>
                    <a:pt x="982" y="1695"/>
                  </a:cubicBezTo>
                  <a:lnTo>
                    <a:pt x="973" y="1695"/>
                  </a:lnTo>
                  <a:cubicBezTo>
                    <a:pt x="786" y="1695"/>
                    <a:pt x="599" y="1624"/>
                    <a:pt x="465" y="1490"/>
                  </a:cubicBezTo>
                  <a:lnTo>
                    <a:pt x="1" y="1945"/>
                  </a:lnTo>
                  <a:cubicBezTo>
                    <a:pt x="260" y="2213"/>
                    <a:pt x="608" y="2355"/>
                    <a:pt x="973" y="2355"/>
                  </a:cubicBezTo>
                  <a:lnTo>
                    <a:pt x="982" y="2355"/>
                  </a:lnTo>
                  <a:cubicBezTo>
                    <a:pt x="1348" y="2355"/>
                    <a:pt x="1696" y="2213"/>
                    <a:pt x="1955" y="1945"/>
                  </a:cubicBezTo>
                  <a:cubicBezTo>
                    <a:pt x="2213" y="1686"/>
                    <a:pt x="2356" y="1338"/>
                    <a:pt x="2356" y="973"/>
                  </a:cubicBezTo>
                  <a:cubicBezTo>
                    <a:pt x="2356" y="607"/>
                    <a:pt x="2213" y="259"/>
                    <a:pt x="19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7753979" y="3389345"/>
              <a:ext cx="210976" cy="167578"/>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4"/>
            <p:cNvSpPr/>
            <p:nvPr/>
          </p:nvSpPr>
          <p:spPr>
            <a:xfrm>
              <a:off x="8798052" y="3019195"/>
              <a:ext cx="209654" cy="147127"/>
            </a:xfrm>
            <a:custGeom>
              <a:avLst/>
              <a:gdLst/>
              <a:ahLst/>
              <a:cxnLst/>
              <a:rect l="l" t="t" r="r" b="b"/>
              <a:pathLst>
                <a:path w="2696" h="1892" extrusionOk="0">
                  <a:moveTo>
                    <a:pt x="135" y="0"/>
                  </a:moveTo>
                  <a:lnTo>
                    <a:pt x="135" y="0"/>
                  </a:lnTo>
                  <a:cubicBezTo>
                    <a:pt x="1" y="339"/>
                    <a:pt x="1" y="714"/>
                    <a:pt x="144" y="1053"/>
                  </a:cubicBezTo>
                  <a:cubicBezTo>
                    <a:pt x="295" y="1392"/>
                    <a:pt x="563" y="1651"/>
                    <a:pt x="902" y="1793"/>
                  </a:cubicBezTo>
                  <a:cubicBezTo>
                    <a:pt x="1071" y="1856"/>
                    <a:pt x="1241" y="1892"/>
                    <a:pt x="1410" y="1892"/>
                  </a:cubicBezTo>
                  <a:cubicBezTo>
                    <a:pt x="1964" y="1892"/>
                    <a:pt x="2481" y="1561"/>
                    <a:pt x="2695" y="1026"/>
                  </a:cubicBezTo>
                  <a:lnTo>
                    <a:pt x="2088" y="776"/>
                  </a:lnTo>
                  <a:cubicBezTo>
                    <a:pt x="2017" y="964"/>
                    <a:pt x="1874" y="1098"/>
                    <a:pt x="1696" y="1178"/>
                  </a:cubicBezTo>
                  <a:cubicBezTo>
                    <a:pt x="1601" y="1216"/>
                    <a:pt x="1501" y="1236"/>
                    <a:pt x="1402" y="1236"/>
                  </a:cubicBezTo>
                  <a:cubicBezTo>
                    <a:pt x="1314" y="1236"/>
                    <a:pt x="1226" y="1220"/>
                    <a:pt x="1143" y="1187"/>
                  </a:cubicBezTo>
                  <a:cubicBezTo>
                    <a:pt x="964" y="1115"/>
                    <a:pt x="822" y="973"/>
                    <a:pt x="750" y="794"/>
                  </a:cubicBezTo>
                  <a:cubicBezTo>
                    <a:pt x="670" y="616"/>
                    <a:pt x="670" y="420"/>
                    <a:pt x="741" y="241"/>
                  </a:cubicBezTo>
                  <a:lnTo>
                    <a:pt x="1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4"/>
            <p:cNvSpPr/>
            <p:nvPr/>
          </p:nvSpPr>
          <p:spPr>
            <a:xfrm>
              <a:off x="8435278" y="2195768"/>
              <a:ext cx="149231" cy="207470"/>
            </a:xfrm>
            <a:custGeom>
              <a:avLst/>
              <a:gdLst/>
              <a:ahLst/>
              <a:cxnLst/>
              <a:rect l="l" t="t" r="r" b="b"/>
              <a:pathLst>
                <a:path w="1919" h="2668" extrusionOk="0">
                  <a:moveTo>
                    <a:pt x="999" y="0"/>
                  </a:moveTo>
                  <a:lnTo>
                    <a:pt x="759" y="616"/>
                  </a:lnTo>
                  <a:cubicBezTo>
                    <a:pt x="946" y="687"/>
                    <a:pt x="1089" y="821"/>
                    <a:pt x="1160" y="999"/>
                  </a:cubicBezTo>
                  <a:cubicBezTo>
                    <a:pt x="1240" y="1178"/>
                    <a:pt x="1249" y="1374"/>
                    <a:pt x="1178" y="1552"/>
                  </a:cubicBezTo>
                  <a:cubicBezTo>
                    <a:pt x="1106" y="1731"/>
                    <a:pt x="973" y="1873"/>
                    <a:pt x="794" y="1954"/>
                  </a:cubicBezTo>
                  <a:cubicBezTo>
                    <a:pt x="702" y="1995"/>
                    <a:pt x="606" y="2015"/>
                    <a:pt x="509" y="2015"/>
                  </a:cubicBezTo>
                  <a:cubicBezTo>
                    <a:pt x="418" y="2015"/>
                    <a:pt x="328" y="1997"/>
                    <a:pt x="241" y="1963"/>
                  </a:cubicBezTo>
                  <a:lnTo>
                    <a:pt x="0" y="2578"/>
                  </a:lnTo>
                  <a:cubicBezTo>
                    <a:pt x="161" y="2641"/>
                    <a:pt x="330" y="2667"/>
                    <a:pt x="500" y="2667"/>
                  </a:cubicBezTo>
                  <a:cubicBezTo>
                    <a:pt x="687" y="2667"/>
                    <a:pt x="883" y="2632"/>
                    <a:pt x="1062" y="2551"/>
                  </a:cubicBezTo>
                  <a:cubicBezTo>
                    <a:pt x="1392" y="2400"/>
                    <a:pt x="1651" y="2132"/>
                    <a:pt x="1784" y="1784"/>
                  </a:cubicBezTo>
                  <a:cubicBezTo>
                    <a:pt x="1918" y="1445"/>
                    <a:pt x="1909" y="1071"/>
                    <a:pt x="1758" y="732"/>
                  </a:cubicBezTo>
                  <a:cubicBezTo>
                    <a:pt x="1615" y="393"/>
                    <a:pt x="1338" y="134"/>
                    <a:pt x="9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a:off x="8163334" y="2170107"/>
              <a:ext cx="171394" cy="195650"/>
            </a:xfrm>
            <a:custGeom>
              <a:avLst/>
              <a:gdLst/>
              <a:ahLst/>
              <a:cxnLst/>
              <a:rect l="l" t="t" r="r" b="b"/>
              <a:pathLst>
                <a:path w="2204" h="2516" extrusionOk="0">
                  <a:moveTo>
                    <a:pt x="642" y="0"/>
                  </a:moveTo>
                  <a:cubicBezTo>
                    <a:pt x="339" y="205"/>
                    <a:pt x="134" y="517"/>
                    <a:pt x="63" y="883"/>
                  </a:cubicBezTo>
                  <a:cubicBezTo>
                    <a:pt x="0" y="1249"/>
                    <a:pt x="72" y="1615"/>
                    <a:pt x="286" y="1918"/>
                  </a:cubicBezTo>
                  <a:cubicBezTo>
                    <a:pt x="491" y="2221"/>
                    <a:pt x="803" y="2427"/>
                    <a:pt x="1169" y="2489"/>
                  </a:cubicBezTo>
                  <a:cubicBezTo>
                    <a:pt x="1249" y="2507"/>
                    <a:pt x="1338" y="2516"/>
                    <a:pt x="1428" y="2516"/>
                  </a:cubicBezTo>
                  <a:cubicBezTo>
                    <a:pt x="1695" y="2516"/>
                    <a:pt x="1972" y="2435"/>
                    <a:pt x="2204" y="2275"/>
                  </a:cubicBezTo>
                  <a:lnTo>
                    <a:pt x="1829" y="1731"/>
                  </a:lnTo>
                  <a:cubicBezTo>
                    <a:pt x="1708" y="1818"/>
                    <a:pt x="1572" y="1860"/>
                    <a:pt x="1428" y="1860"/>
                  </a:cubicBezTo>
                  <a:cubicBezTo>
                    <a:pt x="1381" y="1860"/>
                    <a:pt x="1333" y="1855"/>
                    <a:pt x="1285" y="1847"/>
                  </a:cubicBezTo>
                  <a:cubicBezTo>
                    <a:pt x="1097" y="1811"/>
                    <a:pt x="928" y="1704"/>
                    <a:pt x="821" y="1543"/>
                  </a:cubicBezTo>
                  <a:cubicBezTo>
                    <a:pt x="714" y="1383"/>
                    <a:pt x="669" y="1195"/>
                    <a:pt x="705" y="999"/>
                  </a:cubicBezTo>
                  <a:cubicBezTo>
                    <a:pt x="741" y="812"/>
                    <a:pt x="848" y="651"/>
                    <a:pt x="1008" y="535"/>
                  </a:cubicBezTo>
                  <a:lnTo>
                    <a:pt x="6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a:off x="7566021" y="2693837"/>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a:off x="7982249" y="2381850"/>
              <a:ext cx="134689" cy="123876"/>
            </a:xfrm>
            <a:custGeom>
              <a:avLst/>
              <a:gdLst/>
              <a:ahLst/>
              <a:cxnLst/>
              <a:rect l="l" t="t" r="r" b="b"/>
              <a:pathLst>
                <a:path w="1732" h="1593" extrusionOk="0">
                  <a:moveTo>
                    <a:pt x="1149" y="1"/>
                  </a:moveTo>
                  <a:cubicBezTo>
                    <a:pt x="1116" y="1"/>
                    <a:pt x="1082" y="11"/>
                    <a:pt x="1053" y="32"/>
                  </a:cubicBezTo>
                  <a:lnTo>
                    <a:pt x="81" y="809"/>
                  </a:lnTo>
                  <a:cubicBezTo>
                    <a:pt x="10" y="862"/>
                    <a:pt x="1" y="960"/>
                    <a:pt x="54" y="1032"/>
                  </a:cubicBezTo>
                  <a:lnTo>
                    <a:pt x="447" y="1531"/>
                  </a:lnTo>
                  <a:cubicBezTo>
                    <a:pt x="477" y="1572"/>
                    <a:pt x="525" y="1592"/>
                    <a:pt x="573" y="1592"/>
                  </a:cubicBezTo>
                  <a:cubicBezTo>
                    <a:pt x="608" y="1592"/>
                    <a:pt x="643" y="1581"/>
                    <a:pt x="670" y="1558"/>
                  </a:cubicBezTo>
                  <a:lnTo>
                    <a:pt x="1651" y="791"/>
                  </a:lnTo>
                  <a:cubicBezTo>
                    <a:pt x="1714" y="737"/>
                    <a:pt x="1731" y="630"/>
                    <a:pt x="1678" y="559"/>
                  </a:cubicBezTo>
                  <a:lnTo>
                    <a:pt x="1285" y="59"/>
                  </a:lnTo>
                  <a:cubicBezTo>
                    <a:pt x="1248" y="22"/>
                    <a:pt x="1199" y="1"/>
                    <a:pt x="1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a:off x="8057885" y="2725798"/>
              <a:ext cx="134611" cy="99769"/>
            </a:xfrm>
            <a:custGeom>
              <a:avLst/>
              <a:gdLst/>
              <a:ahLst/>
              <a:cxnLst/>
              <a:rect l="l" t="t" r="r" b="b"/>
              <a:pathLst>
                <a:path w="1731" h="1283" extrusionOk="0">
                  <a:moveTo>
                    <a:pt x="359" y="1"/>
                  </a:moveTo>
                  <a:cubicBezTo>
                    <a:pt x="289" y="1"/>
                    <a:pt x="227" y="44"/>
                    <a:pt x="205" y="116"/>
                  </a:cubicBezTo>
                  <a:lnTo>
                    <a:pt x="27" y="722"/>
                  </a:lnTo>
                  <a:cubicBezTo>
                    <a:pt x="0" y="812"/>
                    <a:pt x="54" y="901"/>
                    <a:pt x="134" y="928"/>
                  </a:cubicBezTo>
                  <a:lnTo>
                    <a:pt x="1329" y="1275"/>
                  </a:lnTo>
                  <a:cubicBezTo>
                    <a:pt x="1344" y="1280"/>
                    <a:pt x="1358" y="1282"/>
                    <a:pt x="1373" y="1282"/>
                  </a:cubicBezTo>
                  <a:cubicBezTo>
                    <a:pt x="1442" y="1282"/>
                    <a:pt x="1511" y="1234"/>
                    <a:pt x="1526" y="1168"/>
                  </a:cubicBezTo>
                  <a:lnTo>
                    <a:pt x="1704" y="553"/>
                  </a:lnTo>
                  <a:cubicBezTo>
                    <a:pt x="1731" y="473"/>
                    <a:pt x="1686" y="374"/>
                    <a:pt x="1597" y="357"/>
                  </a:cubicBezTo>
                  <a:lnTo>
                    <a:pt x="411" y="9"/>
                  </a:lnTo>
                  <a:cubicBezTo>
                    <a:pt x="393" y="3"/>
                    <a:pt x="376" y="1"/>
                    <a:pt x="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a:off x="7830966" y="1595364"/>
              <a:ext cx="136089" cy="121465"/>
            </a:xfrm>
            <a:custGeom>
              <a:avLst/>
              <a:gdLst/>
              <a:ahLst/>
              <a:cxnLst/>
              <a:rect l="l" t="t" r="r" b="b"/>
              <a:pathLst>
                <a:path w="1750" h="1562" extrusionOk="0">
                  <a:moveTo>
                    <a:pt x="560" y="0"/>
                  </a:moveTo>
                  <a:cubicBezTo>
                    <a:pt x="510" y="0"/>
                    <a:pt x="462" y="24"/>
                    <a:pt x="429" y="67"/>
                  </a:cubicBezTo>
                  <a:lnTo>
                    <a:pt x="55" y="584"/>
                  </a:lnTo>
                  <a:cubicBezTo>
                    <a:pt x="1" y="656"/>
                    <a:pt x="19" y="754"/>
                    <a:pt x="90" y="807"/>
                  </a:cubicBezTo>
                  <a:lnTo>
                    <a:pt x="1098" y="1530"/>
                  </a:lnTo>
                  <a:cubicBezTo>
                    <a:pt x="1126" y="1551"/>
                    <a:pt x="1160" y="1561"/>
                    <a:pt x="1193" y="1561"/>
                  </a:cubicBezTo>
                  <a:cubicBezTo>
                    <a:pt x="1244" y="1561"/>
                    <a:pt x="1294" y="1537"/>
                    <a:pt x="1321" y="1494"/>
                  </a:cubicBezTo>
                  <a:lnTo>
                    <a:pt x="1696" y="986"/>
                  </a:lnTo>
                  <a:cubicBezTo>
                    <a:pt x="1750" y="914"/>
                    <a:pt x="1732" y="807"/>
                    <a:pt x="1660" y="754"/>
                  </a:cubicBezTo>
                  <a:lnTo>
                    <a:pt x="652" y="31"/>
                  </a:lnTo>
                  <a:cubicBezTo>
                    <a:pt x="624" y="10"/>
                    <a:pt x="592"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4"/>
            <p:cNvSpPr/>
            <p:nvPr/>
          </p:nvSpPr>
          <p:spPr>
            <a:xfrm>
              <a:off x="8308988" y="2053930"/>
              <a:ext cx="93085" cy="128930"/>
            </a:xfrm>
            <a:custGeom>
              <a:avLst/>
              <a:gdLst/>
              <a:ahLst/>
              <a:cxnLst/>
              <a:rect l="l" t="t" r="r" b="b"/>
              <a:pathLst>
                <a:path w="1197" h="1658" extrusionOk="0">
                  <a:moveTo>
                    <a:pt x="386" y="1"/>
                  </a:moveTo>
                  <a:cubicBezTo>
                    <a:pt x="311" y="1"/>
                    <a:pt x="248" y="51"/>
                    <a:pt x="233" y="129"/>
                  </a:cubicBezTo>
                  <a:lnTo>
                    <a:pt x="18" y="1351"/>
                  </a:lnTo>
                  <a:cubicBezTo>
                    <a:pt x="1" y="1440"/>
                    <a:pt x="54" y="1530"/>
                    <a:pt x="143" y="1539"/>
                  </a:cubicBezTo>
                  <a:lnTo>
                    <a:pt x="768" y="1655"/>
                  </a:lnTo>
                  <a:cubicBezTo>
                    <a:pt x="778" y="1657"/>
                    <a:pt x="788" y="1658"/>
                    <a:pt x="799" y="1658"/>
                  </a:cubicBezTo>
                  <a:cubicBezTo>
                    <a:pt x="877" y="1658"/>
                    <a:pt x="948" y="1600"/>
                    <a:pt x="964" y="1521"/>
                  </a:cubicBezTo>
                  <a:lnTo>
                    <a:pt x="1178" y="299"/>
                  </a:lnTo>
                  <a:cubicBezTo>
                    <a:pt x="1196" y="209"/>
                    <a:pt x="1134" y="129"/>
                    <a:pt x="1044" y="111"/>
                  </a:cubicBezTo>
                  <a:lnTo>
                    <a:pt x="420" y="4"/>
                  </a:lnTo>
                  <a:cubicBezTo>
                    <a:pt x="408" y="2"/>
                    <a:pt x="397"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a:off x="8916721" y="3659414"/>
              <a:ext cx="93007" cy="129397"/>
            </a:xfrm>
            <a:custGeom>
              <a:avLst/>
              <a:gdLst/>
              <a:ahLst/>
              <a:cxnLst/>
              <a:rect l="l" t="t" r="r" b="b"/>
              <a:pathLst>
                <a:path w="1196" h="1664" extrusionOk="0">
                  <a:moveTo>
                    <a:pt x="400" y="0"/>
                  </a:moveTo>
                  <a:cubicBezTo>
                    <a:pt x="319" y="0"/>
                    <a:pt x="249" y="52"/>
                    <a:pt x="232" y="135"/>
                  </a:cubicBezTo>
                  <a:lnTo>
                    <a:pt x="18" y="1357"/>
                  </a:lnTo>
                  <a:cubicBezTo>
                    <a:pt x="0" y="1447"/>
                    <a:pt x="63" y="1536"/>
                    <a:pt x="143" y="1545"/>
                  </a:cubicBezTo>
                  <a:lnTo>
                    <a:pt x="768" y="1661"/>
                  </a:lnTo>
                  <a:cubicBezTo>
                    <a:pt x="778" y="1663"/>
                    <a:pt x="788" y="1664"/>
                    <a:pt x="798" y="1664"/>
                  </a:cubicBezTo>
                  <a:cubicBezTo>
                    <a:pt x="877" y="1664"/>
                    <a:pt x="948" y="1606"/>
                    <a:pt x="964" y="1527"/>
                  </a:cubicBezTo>
                  <a:lnTo>
                    <a:pt x="1178" y="305"/>
                  </a:lnTo>
                  <a:cubicBezTo>
                    <a:pt x="1196" y="215"/>
                    <a:pt x="1133" y="135"/>
                    <a:pt x="1044" y="117"/>
                  </a:cubicBezTo>
                  <a:lnTo>
                    <a:pt x="420" y="1"/>
                  </a:lnTo>
                  <a:cubicBezTo>
                    <a:pt x="413" y="1"/>
                    <a:pt x="407"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a:off x="8778688" y="1354922"/>
              <a:ext cx="199156" cy="69520"/>
            </a:xfrm>
            <a:custGeom>
              <a:avLst/>
              <a:gdLst/>
              <a:ahLst/>
              <a:cxnLst/>
              <a:rect l="l" t="t" r="r" b="b"/>
              <a:pathLst>
                <a:path w="2561" h="894" extrusionOk="0">
                  <a:moveTo>
                    <a:pt x="207" y="0"/>
                  </a:moveTo>
                  <a:cubicBezTo>
                    <a:pt x="115" y="0"/>
                    <a:pt x="36" y="69"/>
                    <a:pt x="36" y="161"/>
                  </a:cubicBezTo>
                  <a:lnTo>
                    <a:pt x="9" y="554"/>
                  </a:lnTo>
                  <a:cubicBezTo>
                    <a:pt x="0" y="652"/>
                    <a:pt x="72" y="741"/>
                    <a:pt x="170" y="750"/>
                  </a:cubicBezTo>
                  <a:lnTo>
                    <a:pt x="2337" y="893"/>
                  </a:lnTo>
                  <a:cubicBezTo>
                    <a:pt x="2343" y="893"/>
                    <a:pt x="2349" y="894"/>
                    <a:pt x="2354" y="894"/>
                  </a:cubicBezTo>
                  <a:cubicBezTo>
                    <a:pt x="2444" y="894"/>
                    <a:pt x="2516" y="825"/>
                    <a:pt x="2525" y="732"/>
                  </a:cubicBezTo>
                  <a:lnTo>
                    <a:pt x="2552" y="340"/>
                  </a:lnTo>
                  <a:cubicBezTo>
                    <a:pt x="2560" y="242"/>
                    <a:pt x="2489" y="152"/>
                    <a:pt x="2391" y="144"/>
                  </a:cubicBezTo>
                  <a:lnTo>
                    <a:pt x="223" y="1"/>
                  </a:lnTo>
                  <a:cubicBezTo>
                    <a:pt x="218" y="0"/>
                    <a:pt x="212"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 name="Google Shape;664;p24"/>
            <p:cNvGrpSpPr/>
            <p:nvPr/>
          </p:nvGrpSpPr>
          <p:grpSpPr>
            <a:xfrm>
              <a:off x="7572791" y="2015552"/>
              <a:ext cx="446838" cy="379559"/>
              <a:chOff x="9520904" y="1806552"/>
              <a:chExt cx="446838" cy="379559"/>
            </a:xfrm>
          </p:grpSpPr>
          <p:sp>
            <p:nvSpPr>
              <p:cNvPr id="665" name="Google Shape;665;p24"/>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24"/>
            <p:cNvGrpSpPr/>
            <p:nvPr/>
          </p:nvGrpSpPr>
          <p:grpSpPr>
            <a:xfrm>
              <a:off x="8234104" y="2677077"/>
              <a:ext cx="446838" cy="379559"/>
              <a:chOff x="9520904" y="1806552"/>
              <a:chExt cx="446838" cy="379559"/>
            </a:xfrm>
          </p:grpSpPr>
          <p:sp>
            <p:nvSpPr>
              <p:cNvPr id="670" name="Google Shape;670;p24"/>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24"/>
            <p:cNvGrpSpPr/>
            <p:nvPr/>
          </p:nvGrpSpPr>
          <p:grpSpPr>
            <a:xfrm rot="-8100000">
              <a:off x="8153616" y="3558075"/>
              <a:ext cx="446833" cy="379555"/>
              <a:chOff x="9520904" y="1806552"/>
              <a:chExt cx="446838" cy="379559"/>
            </a:xfrm>
          </p:grpSpPr>
          <p:sp>
            <p:nvSpPr>
              <p:cNvPr id="675" name="Google Shape;675;p24"/>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4"/>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24"/>
            <p:cNvGrpSpPr/>
            <p:nvPr/>
          </p:nvGrpSpPr>
          <p:grpSpPr>
            <a:xfrm rot="-7448769">
              <a:off x="8185846" y="1164383"/>
              <a:ext cx="446833" cy="379555"/>
              <a:chOff x="9520904" y="1806552"/>
              <a:chExt cx="446838" cy="379559"/>
            </a:xfrm>
          </p:grpSpPr>
          <p:sp>
            <p:nvSpPr>
              <p:cNvPr id="680" name="Google Shape;680;p24"/>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4"/>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4"/>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24"/>
            <p:cNvSpPr/>
            <p:nvPr/>
          </p:nvSpPr>
          <p:spPr>
            <a:xfrm>
              <a:off x="8713471" y="1000962"/>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8713471" y="3942637"/>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24"/>
            <p:cNvGrpSpPr/>
            <p:nvPr/>
          </p:nvGrpSpPr>
          <p:grpSpPr>
            <a:xfrm>
              <a:off x="7733028" y="2891391"/>
              <a:ext cx="472500" cy="432126"/>
              <a:chOff x="7951491" y="3948941"/>
              <a:chExt cx="472500" cy="432126"/>
            </a:xfrm>
          </p:grpSpPr>
          <p:sp>
            <p:nvSpPr>
              <p:cNvPr id="687" name="Google Shape;687;p24"/>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24"/>
              <p:cNvGrpSpPr/>
              <p:nvPr/>
            </p:nvGrpSpPr>
            <p:grpSpPr>
              <a:xfrm>
                <a:off x="8040998" y="4004152"/>
                <a:ext cx="305305" cy="293709"/>
                <a:chOff x="8040998" y="4004152"/>
                <a:chExt cx="305305" cy="293709"/>
              </a:xfrm>
            </p:grpSpPr>
            <p:sp>
              <p:nvSpPr>
                <p:cNvPr id="689" name="Google Shape;689;p24"/>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 name="Google Shape;697;p24"/>
            <p:cNvGrpSpPr/>
            <p:nvPr/>
          </p:nvGrpSpPr>
          <p:grpSpPr>
            <a:xfrm>
              <a:off x="8523291" y="3259279"/>
              <a:ext cx="472500" cy="432126"/>
              <a:chOff x="7951491" y="3948941"/>
              <a:chExt cx="472500" cy="432126"/>
            </a:xfrm>
          </p:grpSpPr>
          <p:sp>
            <p:nvSpPr>
              <p:cNvPr id="698" name="Google Shape;698;p24"/>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24"/>
              <p:cNvGrpSpPr/>
              <p:nvPr/>
            </p:nvGrpSpPr>
            <p:grpSpPr>
              <a:xfrm>
                <a:off x="8040998" y="4004152"/>
                <a:ext cx="305305" cy="293709"/>
                <a:chOff x="8040998" y="4004152"/>
                <a:chExt cx="305305" cy="293709"/>
              </a:xfrm>
            </p:grpSpPr>
            <p:sp>
              <p:nvSpPr>
                <p:cNvPr id="700" name="Google Shape;700;p24"/>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4"/>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4"/>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 name="Google Shape;708;p24"/>
            <p:cNvGrpSpPr/>
            <p:nvPr/>
          </p:nvGrpSpPr>
          <p:grpSpPr>
            <a:xfrm>
              <a:off x="8576766" y="1517379"/>
              <a:ext cx="472500" cy="432126"/>
              <a:chOff x="7951491" y="3948941"/>
              <a:chExt cx="472500" cy="432126"/>
            </a:xfrm>
          </p:grpSpPr>
          <p:sp>
            <p:nvSpPr>
              <p:cNvPr id="709" name="Google Shape;709;p24"/>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24"/>
              <p:cNvGrpSpPr/>
              <p:nvPr/>
            </p:nvGrpSpPr>
            <p:grpSpPr>
              <a:xfrm>
                <a:off x="8040998" y="4004152"/>
                <a:ext cx="305305" cy="293709"/>
                <a:chOff x="8040998" y="4004152"/>
                <a:chExt cx="305305" cy="293709"/>
              </a:xfrm>
            </p:grpSpPr>
            <p:sp>
              <p:nvSpPr>
                <p:cNvPr id="711" name="Google Shape;711;p24"/>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4"/>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4"/>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4"/>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4"/>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4"/>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4"/>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4"/>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 name="Google Shape;719;p24"/>
            <p:cNvGrpSpPr/>
            <p:nvPr/>
          </p:nvGrpSpPr>
          <p:grpSpPr>
            <a:xfrm rot="-7268436">
              <a:off x="7187823" y="433048"/>
              <a:ext cx="779544" cy="1603279"/>
              <a:chOff x="8573361" y="190480"/>
              <a:chExt cx="779454" cy="1603094"/>
            </a:xfrm>
          </p:grpSpPr>
          <p:sp>
            <p:nvSpPr>
              <p:cNvPr id="720" name="Google Shape;720;p24"/>
              <p:cNvSpPr/>
              <p:nvPr/>
            </p:nvSpPr>
            <p:spPr>
              <a:xfrm rot="611199">
                <a:off x="8769091" y="571890"/>
                <a:ext cx="482440" cy="1188389"/>
              </a:xfrm>
              <a:custGeom>
                <a:avLst/>
                <a:gdLst/>
                <a:ahLst/>
                <a:cxnLst/>
                <a:rect l="l" t="t" r="r" b="b"/>
                <a:pathLst>
                  <a:path w="3078" h="7582" extrusionOk="0">
                    <a:moveTo>
                      <a:pt x="227" y="0"/>
                    </a:moveTo>
                    <a:cubicBezTo>
                      <a:pt x="180" y="0"/>
                      <a:pt x="134" y="16"/>
                      <a:pt x="98" y="52"/>
                    </a:cubicBezTo>
                    <a:cubicBezTo>
                      <a:pt x="9" y="123"/>
                      <a:pt x="0" y="248"/>
                      <a:pt x="71" y="338"/>
                    </a:cubicBezTo>
                    <a:cubicBezTo>
                      <a:pt x="1749" y="2291"/>
                      <a:pt x="2676" y="4798"/>
                      <a:pt x="2676" y="7376"/>
                    </a:cubicBezTo>
                    <a:cubicBezTo>
                      <a:pt x="2676" y="7492"/>
                      <a:pt x="2766" y="7581"/>
                      <a:pt x="2882" y="7581"/>
                    </a:cubicBezTo>
                    <a:cubicBezTo>
                      <a:pt x="2989" y="7581"/>
                      <a:pt x="3078" y="7492"/>
                      <a:pt x="3078" y="7376"/>
                    </a:cubicBezTo>
                    <a:cubicBezTo>
                      <a:pt x="3078" y="4700"/>
                      <a:pt x="2123" y="2104"/>
                      <a:pt x="384" y="70"/>
                    </a:cubicBezTo>
                    <a:cubicBezTo>
                      <a:pt x="344" y="25"/>
                      <a:pt x="285"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4"/>
              <p:cNvSpPr/>
              <p:nvPr/>
            </p:nvSpPr>
            <p:spPr>
              <a:xfrm rot="611199">
                <a:off x="8589455" y="210770"/>
                <a:ext cx="247646" cy="204073"/>
              </a:xfrm>
              <a:custGeom>
                <a:avLst/>
                <a:gdLst/>
                <a:ahLst/>
                <a:cxnLst/>
                <a:rect l="l" t="t" r="r" b="b"/>
                <a:pathLst>
                  <a:path w="1580" h="1302" extrusionOk="0">
                    <a:moveTo>
                      <a:pt x="233" y="1"/>
                    </a:moveTo>
                    <a:cubicBezTo>
                      <a:pt x="166" y="1"/>
                      <a:pt x="102" y="32"/>
                      <a:pt x="63" y="88"/>
                    </a:cubicBezTo>
                    <a:cubicBezTo>
                      <a:pt x="0" y="178"/>
                      <a:pt x="27" y="303"/>
                      <a:pt x="116" y="365"/>
                    </a:cubicBezTo>
                    <a:cubicBezTo>
                      <a:pt x="500" y="633"/>
                      <a:pt x="866" y="936"/>
                      <a:pt x="1214" y="1248"/>
                    </a:cubicBezTo>
                    <a:cubicBezTo>
                      <a:pt x="1258" y="1284"/>
                      <a:pt x="1303" y="1302"/>
                      <a:pt x="1356" y="1302"/>
                    </a:cubicBezTo>
                    <a:cubicBezTo>
                      <a:pt x="1410" y="1302"/>
                      <a:pt x="1464" y="1284"/>
                      <a:pt x="1499" y="1239"/>
                    </a:cubicBezTo>
                    <a:cubicBezTo>
                      <a:pt x="1579" y="1150"/>
                      <a:pt x="1571" y="1025"/>
                      <a:pt x="1490" y="954"/>
                    </a:cubicBezTo>
                    <a:cubicBezTo>
                      <a:pt x="1125" y="624"/>
                      <a:pt x="741" y="311"/>
                      <a:pt x="348" y="35"/>
                    </a:cubicBezTo>
                    <a:cubicBezTo>
                      <a:pt x="312" y="12"/>
                      <a:pt x="272"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 name="Google Shape;722;p24"/>
            <p:cNvSpPr/>
            <p:nvPr/>
          </p:nvSpPr>
          <p:spPr>
            <a:xfrm>
              <a:off x="8014696" y="1800650"/>
              <a:ext cx="215098" cy="21439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509494" y="2286338"/>
            <a:ext cx="8116011" cy="970200"/>
          </a:xfrm>
          <a:prstGeom prst="rect">
            <a:avLst/>
          </a:prstGeom>
        </p:spPr>
        <p:txBody>
          <a:bodyPr spcFirstLastPara="1" wrap="square" lIns="0" tIns="0" rIns="0" bIns="0" anchor="ctr" anchorCtr="0">
            <a:noAutofit/>
          </a:bodyPr>
          <a:lstStyle/>
          <a:p>
            <a:pPr marL="0" indent="0"/>
            <a:r>
              <a:rPr lang="en" altLang="zh-HK"/>
              <a:t>Data Visualization</a:t>
            </a:r>
          </a:p>
        </p:txBody>
      </p:sp>
      <p:sp>
        <p:nvSpPr>
          <p:cNvPr id="918" name="Google Shape;918;p29"/>
          <p:cNvSpPr txBox="1">
            <a:spLocks noGrp="1"/>
          </p:cNvSpPr>
          <p:nvPr>
            <p:ph type="title" idx="2"/>
          </p:nvPr>
        </p:nvSpPr>
        <p:spPr>
          <a:xfrm>
            <a:off x="2235150" y="1045463"/>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4" name="Google Shape;919;p29">
            <a:extLst>
              <a:ext uri="{FF2B5EF4-FFF2-40B4-BE49-F238E27FC236}">
                <a16:creationId xmlns:a16="http://schemas.microsoft.com/office/drawing/2014/main" id="{E69288EC-D218-708A-00F3-D9D3E74E7F0C}"/>
              </a:ext>
            </a:extLst>
          </p:cNvPr>
          <p:cNvSpPr txBox="1">
            <a:spLocks noGrp="1"/>
          </p:cNvSpPr>
          <p:nvPr>
            <p:ph type="subTitle" idx="1"/>
          </p:nvPr>
        </p:nvSpPr>
        <p:spPr>
          <a:xfrm>
            <a:off x="1867893" y="3256538"/>
            <a:ext cx="5575706" cy="778500"/>
          </a:xfrm>
          <a:prstGeom prst="rect">
            <a:avLst/>
          </a:prstGeom>
        </p:spPr>
        <p:txBody>
          <a:bodyPr spcFirstLastPara="1" wrap="square" lIns="0" tIns="0" rIns="0" bIns="0" anchor="ctr" anchorCtr="0">
            <a:noAutofit/>
          </a:bodyPr>
          <a:lstStyle/>
          <a:p>
            <a:r>
              <a:rPr lang="en-US" altLang="zh-HK"/>
              <a:t>E</a:t>
            </a:r>
            <a:r>
              <a:rPr lang="zh-HK" altLang="en-US"/>
              <a:t>nabl</a:t>
            </a:r>
            <a:r>
              <a:rPr lang="en-US" altLang="zh-HK"/>
              <a:t>e</a:t>
            </a:r>
            <a:r>
              <a:rPr lang="zh-HK" altLang="en-US"/>
              <a:t> understanding of complex data analytics</a:t>
            </a:r>
          </a:p>
        </p:txBody>
      </p:sp>
    </p:spTree>
    <p:extLst>
      <p:ext uri="{BB962C8B-B14F-4D97-AF65-F5344CB8AC3E}">
        <p14:creationId xmlns:p14="http://schemas.microsoft.com/office/powerpoint/2010/main" val="207378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Correlation between Variables</a:t>
            </a:r>
            <a:endParaRPr lang="en-US"/>
          </a:p>
        </p:txBody>
      </p:sp>
      <p:pic>
        <p:nvPicPr>
          <p:cNvPr id="2" name="Picture 2" descr="Chart, bar chart&#10;&#10;Description automatically generated">
            <a:extLst>
              <a:ext uri="{FF2B5EF4-FFF2-40B4-BE49-F238E27FC236}">
                <a16:creationId xmlns:a16="http://schemas.microsoft.com/office/drawing/2014/main" id="{D81168CA-5104-6588-831B-45243621F33E}"/>
              </a:ext>
            </a:extLst>
          </p:cNvPr>
          <p:cNvPicPr>
            <a:picLocks noChangeAspect="1"/>
          </p:cNvPicPr>
          <p:nvPr/>
        </p:nvPicPr>
        <p:blipFill>
          <a:blip r:embed="rId3"/>
          <a:stretch>
            <a:fillRect/>
          </a:stretch>
        </p:blipFill>
        <p:spPr>
          <a:xfrm>
            <a:off x="590550" y="1121582"/>
            <a:ext cx="3667125" cy="3443260"/>
          </a:xfrm>
          <a:prstGeom prst="rect">
            <a:avLst/>
          </a:prstGeom>
        </p:spPr>
      </p:pic>
      <p:sp>
        <p:nvSpPr>
          <p:cNvPr id="3" name="TextBox 2">
            <a:extLst>
              <a:ext uri="{FF2B5EF4-FFF2-40B4-BE49-F238E27FC236}">
                <a16:creationId xmlns:a16="http://schemas.microsoft.com/office/drawing/2014/main" id="{00AA3B8C-EE49-557F-2FE5-FC5A3EA1B747}"/>
              </a:ext>
            </a:extLst>
          </p:cNvPr>
          <p:cNvSpPr txBox="1"/>
          <p:nvPr/>
        </p:nvSpPr>
        <p:spPr>
          <a:xfrm>
            <a:off x="4210051" y="1085849"/>
            <a:ext cx="4600664"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a:solidFill>
                  <a:schemeClr val="dk1"/>
                </a:solidFill>
                <a:latin typeface="Montserrat"/>
              </a:rPr>
              <a:t>Maximum price has the highest positive correlation with average price within other two variables.</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Minimum price has the second highest positive correlation with average price</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GDP is lower correlated with other three variables.</a:t>
            </a:r>
          </a:p>
        </p:txBody>
      </p:sp>
    </p:spTree>
    <p:extLst>
      <p:ext uri="{BB962C8B-B14F-4D97-AF65-F5344CB8AC3E}">
        <p14:creationId xmlns:p14="http://schemas.microsoft.com/office/powerpoint/2010/main" val="2432148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8"/>
        <p:cNvGrpSpPr/>
        <p:nvPr/>
      </p:nvGrpSpPr>
      <p:grpSpPr>
        <a:xfrm>
          <a:off x="0" y="0"/>
          <a:ext cx="0" cy="0"/>
          <a:chOff x="0" y="0"/>
          <a:chExt cx="0" cy="0"/>
        </a:xfrm>
      </p:grpSpPr>
      <p:sp>
        <p:nvSpPr>
          <p:cNvPr id="2929" name="Google Shape;2929;p46"/>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Data Visualization</a:t>
            </a:r>
          </a:p>
        </p:txBody>
      </p:sp>
      <p:grpSp>
        <p:nvGrpSpPr>
          <p:cNvPr id="2989" name="Google Shape;2989;p46"/>
          <p:cNvGrpSpPr/>
          <p:nvPr/>
        </p:nvGrpSpPr>
        <p:grpSpPr>
          <a:xfrm>
            <a:off x="6144087" y="1173188"/>
            <a:ext cx="1265925" cy="1218300"/>
            <a:chOff x="3791412" y="1411313"/>
            <a:chExt cx="1561200" cy="1561200"/>
          </a:xfrm>
        </p:grpSpPr>
        <p:grpSp>
          <p:nvGrpSpPr>
            <p:cNvPr id="2990" name="Google Shape;2990;p46"/>
            <p:cNvGrpSpPr/>
            <p:nvPr/>
          </p:nvGrpSpPr>
          <p:grpSpPr>
            <a:xfrm>
              <a:off x="3791412" y="1411313"/>
              <a:ext cx="1561200" cy="1561200"/>
              <a:chOff x="1965163" y="1424788"/>
              <a:chExt cx="1561200" cy="1561200"/>
            </a:xfrm>
          </p:grpSpPr>
          <p:sp>
            <p:nvSpPr>
              <p:cNvPr id="2991" name="Google Shape;2991;p46"/>
              <p:cNvSpPr/>
              <p:nvPr/>
            </p:nvSpPr>
            <p:spPr>
              <a:xfrm>
                <a:off x="19651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6"/>
              <p:cNvSpPr/>
              <p:nvPr/>
            </p:nvSpPr>
            <p:spPr>
              <a:xfrm>
                <a:off x="20652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6"/>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6"/>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6"/>
            <p:cNvSpPr/>
            <p:nvPr/>
          </p:nvSpPr>
          <p:spPr>
            <a:xfrm>
              <a:off x="3889649" y="1509250"/>
              <a:ext cx="1364700" cy="1364700"/>
            </a:xfrm>
            <a:prstGeom prst="pie">
              <a:avLst>
                <a:gd name="adj1" fmla="val 1810835"/>
                <a:gd name="adj2" fmla="val 12616324"/>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6"/>
            <p:cNvSpPr/>
            <p:nvPr/>
          </p:nvSpPr>
          <p:spPr>
            <a:xfrm rot="444092" flipH="1">
              <a:off x="4250729" y="2109559"/>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46"/>
            <p:cNvGrpSpPr/>
            <p:nvPr/>
          </p:nvGrpSpPr>
          <p:grpSpPr>
            <a:xfrm rot="2130692" flipH="1">
              <a:off x="3951939" y="1968868"/>
              <a:ext cx="244793" cy="195016"/>
              <a:chOff x="-602987" y="2563895"/>
              <a:chExt cx="640505" cy="510186"/>
            </a:xfrm>
          </p:grpSpPr>
          <p:sp>
            <p:nvSpPr>
              <p:cNvPr id="2998" name="Google Shape;2998;p46"/>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6"/>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6"/>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46"/>
            <p:cNvGrpSpPr/>
            <p:nvPr/>
          </p:nvGrpSpPr>
          <p:grpSpPr>
            <a:xfrm rot="3143825" flipH="1">
              <a:off x="3930687" y="2164529"/>
              <a:ext cx="245238" cy="224283"/>
              <a:chOff x="7951491" y="3948941"/>
              <a:chExt cx="472500" cy="432126"/>
            </a:xfrm>
          </p:grpSpPr>
          <p:sp>
            <p:nvSpPr>
              <p:cNvPr id="3002" name="Google Shape;3002;p46"/>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3" name="Google Shape;3003;p46"/>
              <p:cNvGrpSpPr/>
              <p:nvPr/>
            </p:nvGrpSpPr>
            <p:grpSpPr>
              <a:xfrm>
                <a:off x="8040998" y="4004152"/>
                <a:ext cx="305306" cy="293709"/>
                <a:chOff x="8040998" y="4004152"/>
                <a:chExt cx="305306" cy="293709"/>
              </a:xfrm>
            </p:grpSpPr>
            <p:sp>
              <p:nvSpPr>
                <p:cNvPr id="3004" name="Google Shape;3004;p46"/>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6"/>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6"/>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6"/>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6"/>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6"/>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6"/>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6"/>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2" name="Google Shape;3012;p46"/>
            <p:cNvGrpSpPr/>
            <p:nvPr/>
          </p:nvGrpSpPr>
          <p:grpSpPr>
            <a:xfrm rot="3143825" flipH="1">
              <a:off x="4212462" y="2562304"/>
              <a:ext cx="245238" cy="224283"/>
              <a:chOff x="7951491" y="3948941"/>
              <a:chExt cx="472500" cy="432126"/>
            </a:xfrm>
          </p:grpSpPr>
          <p:sp>
            <p:nvSpPr>
              <p:cNvPr id="3013" name="Google Shape;3013;p46"/>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4" name="Google Shape;3014;p46"/>
              <p:cNvGrpSpPr/>
              <p:nvPr/>
            </p:nvGrpSpPr>
            <p:grpSpPr>
              <a:xfrm>
                <a:off x="8040998" y="4004152"/>
                <a:ext cx="305306" cy="293709"/>
                <a:chOff x="8040998" y="4004152"/>
                <a:chExt cx="305306" cy="293709"/>
              </a:xfrm>
            </p:grpSpPr>
            <p:sp>
              <p:nvSpPr>
                <p:cNvPr id="3015" name="Google Shape;3015;p46"/>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6"/>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6"/>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6"/>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6"/>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6"/>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6"/>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6"/>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23" name="Google Shape;3023;p46"/>
            <p:cNvSpPr/>
            <p:nvPr/>
          </p:nvSpPr>
          <p:spPr>
            <a:xfrm rot="444108" flipH="1">
              <a:off x="4245046" y="2325642"/>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4" name="Google Shape;3024;p46"/>
            <p:cNvCxnSpPr/>
            <p:nvPr/>
          </p:nvCxnSpPr>
          <p:spPr>
            <a:xfrm>
              <a:off x="3889249" y="1798475"/>
              <a:ext cx="1362600" cy="786600"/>
            </a:xfrm>
            <a:prstGeom prst="straightConnector1">
              <a:avLst/>
            </a:prstGeom>
            <a:noFill/>
            <a:ln w="28575" cap="flat" cmpd="sng">
              <a:solidFill>
                <a:schemeClr val="dk1"/>
              </a:solidFill>
              <a:prstDash val="solid"/>
              <a:round/>
              <a:headEnd type="none" w="med" len="med"/>
              <a:tailEnd type="none" w="med" len="med"/>
            </a:ln>
          </p:spPr>
        </p:cxnSp>
        <p:cxnSp>
          <p:nvCxnSpPr>
            <p:cNvPr id="3025" name="Google Shape;3025;p46"/>
            <p:cNvCxnSpPr/>
            <p:nvPr/>
          </p:nvCxnSpPr>
          <p:spPr>
            <a:xfrm rot="10800000" flipH="1">
              <a:off x="3882474" y="1796675"/>
              <a:ext cx="1378200" cy="795600"/>
            </a:xfrm>
            <a:prstGeom prst="straightConnector1">
              <a:avLst/>
            </a:prstGeom>
            <a:noFill/>
            <a:ln w="28575" cap="flat" cmpd="sng">
              <a:solidFill>
                <a:schemeClr val="dk1"/>
              </a:solidFill>
              <a:prstDash val="solid"/>
              <a:round/>
              <a:headEnd type="none" w="med" len="med"/>
              <a:tailEnd type="none" w="med" len="med"/>
            </a:ln>
          </p:spPr>
        </p:cxnSp>
        <p:cxnSp>
          <p:nvCxnSpPr>
            <p:cNvPr id="3026" name="Google Shape;3026;p46"/>
            <p:cNvCxnSpPr/>
            <p:nvPr/>
          </p:nvCxnSpPr>
          <p:spPr>
            <a:xfrm>
              <a:off x="4572012" y="1411313"/>
              <a:ext cx="0" cy="1561200"/>
            </a:xfrm>
            <a:prstGeom prst="straightConnector1">
              <a:avLst/>
            </a:prstGeom>
            <a:noFill/>
            <a:ln w="28575" cap="flat" cmpd="sng">
              <a:solidFill>
                <a:schemeClr val="dk1"/>
              </a:solidFill>
              <a:prstDash val="solid"/>
              <a:round/>
              <a:headEnd type="none" w="med" len="med"/>
              <a:tailEnd type="none" w="med" len="med"/>
            </a:ln>
          </p:spPr>
        </p:cxnSp>
        <p:sp>
          <p:nvSpPr>
            <p:cNvPr id="3027" name="Google Shape;3027;p46"/>
            <p:cNvSpPr/>
            <p:nvPr/>
          </p:nvSpPr>
          <p:spPr>
            <a:xfrm rot="444092" flipH="1">
              <a:off x="4085829" y="24870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6"/>
            <p:cNvSpPr/>
            <p:nvPr/>
          </p:nvSpPr>
          <p:spPr>
            <a:xfrm rot="444108" flipH="1">
              <a:off x="4589046" y="250876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9" name="Google Shape;3029;p46"/>
            <p:cNvGrpSpPr/>
            <p:nvPr/>
          </p:nvGrpSpPr>
          <p:grpSpPr>
            <a:xfrm rot="3081317" flipH="1">
              <a:off x="4638915" y="2364567"/>
              <a:ext cx="337336" cy="126691"/>
              <a:chOff x="3225738" y="4450955"/>
              <a:chExt cx="812429" cy="305118"/>
            </a:xfrm>
          </p:grpSpPr>
          <p:sp>
            <p:nvSpPr>
              <p:cNvPr id="3030" name="Google Shape;3030;p46"/>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6"/>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6"/>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6"/>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4" name="Google Shape;3034;p46"/>
            <p:cNvSpPr/>
            <p:nvPr/>
          </p:nvSpPr>
          <p:spPr>
            <a:xfrm rot="444092" flipH="1">
              <a:off x="4593004" y="2344759"/>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5" name="Google Shape;3035;p46"/>
            <p:cNvGrpSpPr/>
            <p:nvPr/>
          </p:nvGrpSpPr>
          <p:grpSpPr>
            <a:xfrm rot="2130692" flipH="1">
              <a:off x="4813164" y="2474243"/>
              <a:ext cx="244793" cy="195016"/>
              <a:chOff x="-602987" y="2563895"/>
              <a:chExt cx="640505" cy="510186"/>
            </a:xfrm>
          </p:grpSpPr>
          <p:sp>
            <p:nvSpPr>
              <p:cNvPr id="3036" name="Google Shape;3036;p46"/>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6"/>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6"/>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09" name="Google Shape;2561;p43">
            <a:extLst>
              <a:ext uri="{FF2B5EF4-FFF2-40B4-BE49-F238E27FC236}">
                <a16:creationId xmlns:a16="http://schemas.microsoft.com/office/drawing/2014/main" id="{3101CF10-979B-ABDE-3803-F764531F0FE4}"/>
              </a:ext>
            </a:extLst>
          </p:cNvPr>
          <p:cNvGrpSpPr/>
          <p:nvPr/>
        </p:nvGrpSpPr>
        <p:grpSpPr>
          <a:xfrm>
            <a:off x="5853193" y="3062564"/>
            <a:ext cx="2133268" cy="1572645"/>
            <a:chOff x="10734159" y="1145322"/>
            <a:chExt cx="3276342" cy="2635082"/>
          </a:xfrm>
        </p:grpSpPr>
        <p:sp>
          <p:nvSpPr>
            <p:cNvPr id="3071" name="Google Shape;2563;p43">
              <a:extLst>
                <a:ext uri="{FF2B5EF4-FFF2-40B4-BE49-F238E27FC236}">
                  <a16:creationId xmlns:a16="http://schemas.microsoft.com/office/drawing/2014/main" id="{55A7F637-CFC4-E0FE-FE15-B12D3ABC67E2}"/>
                </a:ext>
              </a:extLst>
            </p:cNvPr>
            <p:cNvSpPr/>
            <p:nvPr/>
          </p:nvSpPr>
          <p:spPr>
            <a:xfrm>
              <a:off x="10734159" y="1274467"/>
              <a:ext cx="3024737" cy="2283416"/>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2564;p43">
              <a:extLst>
                <a:ext uri="{FF2B5EF4-FFF2-40B4-BE49-F238E27FC236}">
                  <a16:creationId xmlns:a16="http://schemas.microsoft.com/office/drawing/2014/main" id="{EA2B03DD-8EA2-4F67-614A-93BFA76D6986}"/>
                </a:ext>
              </a:extLst>
            </p:cNvPr>
            <p:cNvSpPr/>
            <p:nvPr/>
          </p:nvSpPr>
          <p:spPr>
            <a:xfrm>
              <a:off x="12940591" y="3007650"/>
              <a:ext cx="814505" cy="597710"/>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2565;p43">
              <a:extLst>
                <a:ext uri="{FF2B5EF4-FFF2-40B4-BE49-F238E27FC236}">
                  <a16:creationId xmlns:a16="http://schemas.microsoft.com/office/drawing/2014/main" id="{6FE23EF4-0E25-52D0-2AB1-A3CD2BF65C9A}"/>
                </a:ext>
              </a:extLst>
            </p:cNvPr>
            <p:cNvSpPr/>
            <p:nvPr/>
          </p:nvSpPr>
          <p:spPr>
            <a:xfrm>
              <a:off x="13328629" y="2798823"/>
              <a:ext cx="419801" cy="228986"/>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2566;p43">
              <a:extLst>
                <a:ext uri="{FF2B5EF4-FFF2-40B4-BE49-F238E27FC236}">
                  <a16:creationId xmlns:a16="http://schemas.microsoft.com/office/drawing/2014/main" id="{06FB34ED-5902-CBFF-AA93-BF272A42FE78}"/>
                </a:ext>
              </a:extLst>
            </p:cNvPr>
            <p:cNvSpPr/>
            <p:nvPr/>
          </p:nvSpPr>
          <p:spPr>
            <a:xfrm>
              <a:off x="12929483" y="2644985"/>
              <a:ext cx="207211" cy="23387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2567;p43">
              <a:extLst>
                <a:ext uri="{FF2B5EF4-FFF2-40B4-BE49-F238E27FC236}">
                  <a16:creationId xmlns:a16="http://schemas.microsoft.com/office/drawing/2014/main" id="{5E7B4AA4-D42C-0E8E-DEC1-38451406D729}"/>
                </a:ext>
              </a:extLst>
            </p:cNvPr>
            <p:cNvSpPr/>
            <p:nvPr/>
          </p:nvSpPr>
          <p:spPr>
            <a:xfrm>
              <a:off x="12669303" y="2671423"/>
              <a:ext cx="397898" cy="316306"/>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2568;p43">
              <a:extLst>
                <a:ext uri="{FF2B5EF4-FFF2-40B4-BE49-F238E27FC236}">
                  <a16:creationId xmlns:a16="http://schemas.microsoft.com/office/drawing/2014/main" id="{D489A468-4714-8A27-C7C7-8E10FB6A0B5F}"/>
                </a:ext>
              </a:extLst>
            </p:cNvPr>
            <p:cNvSpPr/>
            <p:nvPr/>
          </p:nvSpPr>
          <p:spPr>
            <a:xfrm>
              <a:off x="11820557" y="3013195"/>
              <a:ext cx="166911" cy="290400"/>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2569;p43">
              <a:extLst>
                <a:ext uri="{FF2B5EF4-FFF2-40B4-BE49-F238E27FC236}">
                  <a16:creationId xmlns:a16="http://schemas.microsoft.com/office/drawing/2014/main" id="{CCE38273-D0ED-ED43-DB11-5F23FA8752A4}"/>
                </a:ext>
              </a:extLst>
            </p:cNvPr>
            <p:cNvSpPr/>
            <p:nvPr/>
          </p:nvSpPr>
          <p:spPr>
            <a:xfrm>
              <a:off x="13325784" y="1811165"/>
              <a:ext cx="196415" cy="307181"/>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2570;p43">
              <a:extLst>
                <a:ext uri="{FF2B5EF4-FFF2-40B4-BE49-F238E27FC236}">
                  <a16:creationId xmlns:a16="http://schemas.microsoft.com/office/drawing/2014/main" id="{3FE0E6B9-3FF9-ACE0-9B93-EC8D8E296BBA}"/>
                </a:ext>
              </a:extLst>
            </p:cNvPr>
            <p:cNvSpPr/>
            <p:nvPr/>
          </p:nvSpPr>
          <p:spPr>
            <a:xfrm>
              <a:off x="13666233" y="3520022"/>
              <a:ext cx="344268" cy="260382"/>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2571;p43">
              <a:extLst>
                <a:ext uri="{FF2B5EF4-FFF2-40B4-BE49-F238E27FC236}">
                  <a16:creationId xmlns:a16="http://schemas.microsoft.com/office/drawing/2014/main" id="{7196E227-5922-9F2C-FD5A-00B3AA926969}"/>
                </a:ext>
              </a:extLst>
            </p:cNvPr>
            <p:cNvSpPr/>
            <p:nvPr/>
          </p:nvSpPr>
          <p:spPr>
            <a:xfrm>
              <a:off x="13228696" y="2370025"/>
              <a:ext cx="171023" cy="283056"/>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2572;p43">
              <a:extLst>
                <a:ext uri="{FF2B5EF4-FFF2-40B4-BE49-F238E27FC236}">
                  <a16:creationId xmlns:a16="http://schemas.microsoft.com/office/drawing/2014/main" id="{45BD0B91-0D13-B373-8D11-3FD38D5BB1EF}"/>
                </a:ext>
              </a:extLst>
            </p:cNvPr>
            <p:cNvSpPr/>
            <p:nvPr/>
          </p:nvSpPr>
          <p:spPr>
            <a:xfrm>
              <a:off x="13106528" y="2754649"/>
              <a:ext cx="136139" cy="167021"/>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2573;p43">
              <a:extLst>
                <a:ext uri="{FF2B5EF4-FFF2-40B4-BE49-F238E27FC236}">
                  <a16:creationId xmlns:a16="http://schemas.microsoft.com/office/drawing/2014/main" id="{3CB228A1-C0E3-54F2-2BC4-E54D81F4C803}"/>
                </a:ext>
              </a:extLst>
            </p:cNvPr>
            <p:cNvSpPr/>
            <p:nvPr/>
          </p:nvSpPr>
          <p:spPr>
            <a:xfrm>
              <a:off x="11770104" y="1212905"/>
              <a:ext cx="191036" cy="119707"/>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2574;p43">
              <a:extLst>
                <a:ext uri="{FF2B5EF4-FFF2-40B4-BE49-F238E27FC236}">
                  <a16:creationId xmlns:a16="http://schemas.microsoft.com/office/drawing/2014/main" id="{95AD86D8-194A-7F9E-A6A0-B2304D1CA860}"/>
                </a:ext>
              </a:extLst>
            </p:cNvPr>
            <p:cNvSpPr/>
            <p:nvPr/>
          </p:nvSpPr>
          <p:spPr>
            <a:xfrm>
              <a:off x="11245632" y="1167372"/>
              <a:ext cx="180864" cy="65196"/>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2575;p43">
              <a:extLst>
                <a:ext uri="{FF2B5EF4-FFF2-40B4-BE49-F238E27FC236}">
                  <a16:creationId xmlns:a16="http://schemas.microsoft.com/office/drawing/2014/main" id="{7EFF1D2F-D59C-267C-4174-928C90A54024}"/>
                </a:ext>
              </a:extLst>
            </p:cNvPr>
            <p:cNvSpPr/>
            <p:nvPr/>
          </p:nvSpPr>
          <p:spPr>
            <a:xfrm>
              <a:off x="10919136" y="1604744"/>
              <a:ext cx="85062" cy="85062"/>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2576;p43">
              <a:extLst>
                <a:ext uri="{FF2B5EF4-FFF2-40B4-BE49-F238E27FC236}">
                  <a16:creationId xmlns:a16="http://schemas.microsoft.com/office/drawing/2014/main" id="{5F2132C8-2FD9-F122-6180-86769D8695C1}"/>
                </a:ext>
              </a:extLst>
            </p:cNvPr>
            <p:cNvSpPr/>
            <p:nvPr/>
          </p:nvSpPr>
          <p:spPr>
            <a:xfrm>
              <a:off x="13064741" y="2960134"/>
              <a:ext cx="158153" cy="60496"/>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2577;p43">
              <a:extLst>
                <a:ext uri="{FF2B5EF4-FFF2-40B4-BE49-F238E27FC236}">
                  <a16:creationId xmlns:a16="http://schemas.microsoft.com/office/drawing/2014/main" id="{44014FCA-1303-3413-51DE-227EB51E8DC5}"/>
                </a:ext>
              </a:extLst>
            </p:cNvPr>
            <p:cNvSpPr/>
            <p:nvPr/>
          </p:nvSpPr>
          <p:spPr>
            <a:xfrm>
              <a:off x="12803276" y="1230989"/>
              <a:ext cx="192541" cy="40263"/>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2578;p43">
              <a:extLst>
                <a:ext uri="{FF2B5EF4-FFF2-40B4-BE49-F238E27FC236}">
                  <a16:creationId xmlns:a16="http://schemas.microsoft.com/office/drawing/2014/main" id="{E0810328-FE22-4551-7A58-8DF5C1858306}"/>
                </a:ext>
              </a:extLst>
            </p:cNvPr>
            <p:cNvSpPr/>
            <p:nvPr/>
          </p:nvSpPr>
          <p:spPr>
            <a:xfrm>
              <a:off x="13369572" y="3645458"/>
              <a:ext cx="92332" cy="71512"/>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2579;p43">
              <a:extLst>
                <a:ext uri="{FF2B5EF4-FFF2-40B4-BE49-F238E27FC236}">
                  <a16:creationId xmlns:a16="http://schemas.microsoft.com/office/drawing/2014/main" id="{223B1E6D-909A-DDCA-62C0-B715924F0067}"/>
                </a:ext>
              </a:extLst>
            </p:cNvPr>
            <p:cNvSpPr/>
            <p:nvPr/>
          </p:nvSpPr>
          <p:spPr>
            <a:xfrm>
              <a:off x="12515428" y="2554709"/>
              <a:ext cx="60294" cy="9404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2580;p43">
              <a:extLst>
                <a:ext uri="{FF2B5EF4-FFF2-40B4-BE49-F238E27FC236}">
                  <a16:creationId xmlns:a16="http://schemas.microsoft.com/office/drawing/2014/main" id="{79F03CA7-70C3-C077-147F-3CE2EDA0DE31}"/>
                </a:ext>
              </a:extLst>
            </p:cNvPr>
            <p:cNvSpPr/>
            <p:nvPr/>
          </p:nvSpPr>
          <p:spPr>
            <a:xfrm>
              <a:off x="12173381" y="1152923"/>
              <a:ext cx="118055" cy="48581"/>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2581;p43">
              <a:extLst>
                <a:ext uri="{FF2B5EF4-FFF2-40B4-BE49-F238E27FC236}">
                  <a16:creationId xmlns:a16="http://schemas.microsoft.com/office/drawing/2014/main" id="{B1C8F43C-ABCF-406F-46AC-3A0E3F5CCBC7}"/>
                </a:ext>
              </a:extLst>
            </p:cNvPr>
            <p:cNvSpPr/>
            <p:nvPr/>
          </p:nvSpPr>
          <p:spPr>
            <a:xfrm>
              <a:off x="11361447" y="1153602"/>
              <a:ext cx="86641" cy="40924"/>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2582;p43">
              <a:extLst>
                <a:ext uri="{FF2B5EF4-FFF2-40B4-BE49-F238E27FC236}">
                  <a16:creationId xmlns:a16="http://schemas.microsoft.com/office/drawing/2014/main" id="{9B742A78-4861-ED25-65E1-EF3FD3F1BF46}"/>
                </a:ext>
              </a:extLst>
            </p:cNvPr>
            <p:cNvSpPr/>
            <p:nvPr/>
          </p:nvSpPr>
          <p:spPr>
            <a:xfrm>
              <a:off x="13183640" y="2963678"/>
              <a:ext cx="93930" cy="56292"/>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2583;p43">
              <a:extLst>
                <a:ext uri="{FF2B5EF4-FFF2-40B4-BE49-F238E27FC236}">
                  <a16:creationId xmlns:a16="http://schemas.microsoft.com/office/drawing/2014/main" id="{CCAD5B70-5416-D4BF-9320-41A78C7E0C1C}"/>
                </a:ext>
              </a:extLst>
            </p:cNvPr>
            <p:cNvSpPr/>
            <p:nvPr/>
          </p:nvSpPr>
          <p:spPr>
            <a:xfrm>
              <a:off x="13214467" y="2230122"/>
              <a:ext cx="49774" cy="68923"/>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2584;p43">
              <a:extLst>
                <a:ext uri="{FF2B5EF4-FFF2-40B4-BE49-F238E27FC236}">
                  <a16:creationId xmlns:a16="http://schemas.microsoft.com/office/drawing/2014/main" id="{825B8314-A701-C1BF-E562-7200F0950874}"/>
                </a:ext>
              </a:extLst>
            </p:cNvPr>
            <p:cNvSpPr/>
            <p:nvPr/>
          </p:nvSpPr>
          <p:spPr>
            <a:xfrm>
              <a:off x="13209014" y="2521716"/>
              <a:ext cx="55539" cy="71439"/>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2585;p43">
              <a:extLst>
                <a:ext uri="{FF2B5EF4-FFF2-40B4-BE49-F238E27FC236}">
                  <a16:creationId xmlns:a16="http://schemas.microsoft.com/office/drawing/2014/main" id="{2B4072F3-7FA4-C560-9E41-4C2EF04EEE1F}"/>
                </a:ext>
              </a:extLst>
            </p:cNvPr>
            <p:cNvSpPr/>
            <p:nvPr/>
          </p:nvSpPr>
          <p:spPr>
            <a:xfrm>
              <a:off x="11641602" y="1151032"/>
              <a:ext cx="81886" cy="3475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2586;p43">
              <a:extLst>
                <a:ext uri="{FF2B5EF4-FFF2-40B4-BE49-F238E27FC236}">
                  <a16:creationId xmlns:a16="http://schemas.microsoft.com/office/drawing/2014/main" id="{3AD22AD5-D5D4-14FA-806A-B29DF509AD60}"/>
                </a:ext>
              </a:extLst>
            </p:cNvPr>
            <p:cNvSpPr/>
            <p:nvPr/>
          </p:nvSpPr>
          <p:spPr>
            <a:xfrm>
              <a:off x="13895182" y="3213502"/>
              <a:ext cx="54401" cy="58789"/>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2587;p43">
              <a:extLst>
                <a:ext uri="{FF2B5EF4-FFF2-40B4-BE49-F238E27FC236}">
                  <a16:creationId xmlns:a16="http://schemas.microsoft.com/office/drawing/2014/main" id="{A15E6BA6-C60A-D04B-9664-64594D37DA92}"/>
                </a:ext>
              </a:extLst>
            </p:cNvPr>
            <p:cNvSpPr/>
            <p:nvPr/>
          </p:nvSpPr>
          <p:spPr>
            <a:xfrm>
              <a:off x="13401959" y="2710438"/>
              <a:ext cx="48525" cy="58605"/>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2588;p43">
              <a:extLst>
                <a:ext uri="{FF2B5EF4-FFF2-40B4-BE49-F238E27FC236}">
                  <a16:creationId xmlns:a16="http://schemas.microsoft.com/office/drawing/2014/main" id="{4F27B0F8-1E49-7824-1955-1F316FD4346D}"/>
                </a:ext>
              </a:extLst>
            </p:cNvPr>
            <p:cNvSpPr/>
            <p:nvPr/>
          </p:nvSpPr>
          <p:spPr>
            <a:xfrm>
              <a:off x="11739333" y="1145322"/>
              <a:ext cx="64058" cy="3683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2589;p43">
              <a:extLst>
                <a:ext uri="{FF2B5EF4-FFF2-40B4-BE49-F238E27FC236}">
                  <a16:creationId xmlns:a16="http://schemas.microsoft.com/office/drawing/2014/main" id="{E8DA369F-AFA1-8DDA-6F0B-3EC1995D5C00}"/>
                </a:ext>
              </a:extLst>
            </p:cNvPr>
            <p:cNvSpPr/>
            <p:nvPr/>
          </p:nvSpPr>
          <p:spPr>
            <a:xfrm>
              <a:off x="13441341" y="1304613"/>
              <a:ext cx="59541" cy="30698"/>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2590;p43">
              <a:extLst>
                <a:ext uri="{FF2B5EF4-FFF2-40B4-BE49-F238E27FC236}">
                  <a16:creationId xmlns:a16="http://schemas.microsoft.com/office/drawing/2014/main" id="{D292A3F1-76E2-F3C1-7F59-4BBF30E14DD5}"/>
                </a:ext>
              </a:extLst>
            </p:cNvPr>
            <p:cNvSpPr/>
            <p:nvPr/>
          </p:nvSpPr>
          <p:spPr>
            <a:xfrm>
              <a:off x="12299129" y="1180151"/>
              <a:ext cx="59890" cy="34498"/>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2591;p43">
              <a:extLst>
                <a:ext uri="{FF2B5EF4-FFF2-40B4-BE49-F238E27FC236}">
                  <a16:creationId xmlns:a16="http://schemas.microsoft.com/office/drawing/2014/main" id="{4B451441-2972-7362-1D9D-C7A6D9775EF1}"/>
                </a:ext>
              </a:extLst>
            </p:cNvPr>
            <p:cNvSpPr/>
            <p:nvPr/>
          </p:nvSpPr>
          <p:spPr>
            <a:xfrm>
              <a:off x="13283666" y="2845660"/>
              <a:ext cx="57136" cy="29541"/>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2592;p43">
              <a:extLst>
                <a:ext uri="{FF2B5EF4-FFF2-40B4-BE49-F238E27FC236}">
                  <a16:creationId xmlns:a16="http://schemas.microsoft.com/office/drawing/2014/main" id="{B805C7ED-3A30-E73B-2FB9-08FB21CDBF83}"/>
                </a:ext>
              </a:extLst>
            </p:cNvPr>
            <p:cNvSpPr/>
            <p:nvPr/>
          </p:nvSpPr>
          <p:spPr>
            <a:xfrm>
              <a:off x="11817712" y="1152298"/>
              <a:ext cx="45551" cy="29211"/>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2593;p43">
              <a:extLst>
                <a:ext uri="{FF2B5EF4-FFF2-40B4-BE49-F238E27FC236}">
                  <a16:creationId xmlns:a16="http://schemas.microsoft.com/office/drawing/2014/main" id="{7836E29F-611E-C9E1-8BB8-0C2FDBAB6C09}"/>
                </a:ext>
              </a:extLst>
            </p:cNvPr>
            <p:cNvSpPr/>
            <p:nvPr/>
          </p:nvSpPr>
          <p:spPr>
            <a:xfrm>
              <a:off x="13771693" y="2905715"/>
              <a:ext cx="34792" cy="39327"/>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2594;p43">
              <a:extLst>
                <a:ext uri="{FF2B5EF4-FFF2-40B4-BE49-F238E27FC236}">
                  <a16:creationId xmlns:a16="http://schemas.microsoft.com/office/drawing/2014/main" id="{4F750309-F56D-B205-9824-531381F56F93}"/>
                </a:ext>
              </a:extLst>
            </p:cNvPr>
            <p:cNvSpPr/>
            <p:nvPr/>
          </p:nvSpPr>
          <p:spPr>
            <a:xfrm>
              <a:off x="11749174" y="1338616"/>
              <a:ext cx="40319" cy="27834"/>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2595;p43">
              <a:extLst>
                <a:ext uri="{FF2B5EF4-FFF2-40B4-BE49-F238E27FC236}">
                  <a16:creationId xmlns:a16="http://schemas.microsoft.com/office/drawing/2014/main" id="{3B58B5B7-CE6E-4376-BCAB-FC6CC4BEF9D6}"/>
                </a:ext>
              </a:extLst>
            </p:cNvPr>
            <p:cNvSpPr/>
            <p:nvPr/>
          </p:nvSpPr>
          <p:spPr>
            <a:xfrm>
              <a:off x="13241383" y="2854766"/>
              <a:ext cx="36812" cy="27411"/>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2596;p43">
              <a:extLst>
                <a:ext uri="{FF2B5EF4-FFF2-40B4-BE49-F238E27FC236}">
                  <a16:creationId xmlns:a16="http://schemas.microsoft.com/office/drawing/2014/main" id="{A3EF09D6-4E4E-2610-CD9C-2E5BF9992235}"/>
                </a:ext>
              </a:extLst>
            </p:cNvPr>
            <p:cNvSpPr/>
            <p:nvPr/>
          </p:nvSpPr>
          <p:spPr>
            <a:xfrm>
              <a:off x="13503453" y="1808889"/>
              <a:ext cx="33837" cy="30992"/>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2597;p43">
              <a:extLst>
                <a:ext uri="{FF2B5EF4-FFF2-40B4-BE49-F238E27FC236}">
                  <a16:creationId xmlns:a16="http://schemas.microsoft.com/office/drawing/2014/main" id="{7027519C-B36F-97DD-082B-59F4BA46332D}"/>
                </a:ext>
              </a:extLst>
            </p:cNvPr>
            <p:cNvSpPr/>
            <p:nvPr/>
          </p:nvSpPr>
          <p:spPr>
            <a:xfrm>
              <a:off x="11205332" y="1856368"/>
              <a:ext cx="39364" cy="92663"/>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2598;p43">
              <a:extLst>
                <a:ext uri="{FF2B5EF4-FFF2-40B4-BE49-F238E27FC236}">
                  <a16:creationId xmlns:a16="http://schemas.microsoft.com/office/drawing/2014/main" id="{DCAAD161-C511-587A-C366-6FBE3F3B60D2}"/>
                </a:ext>
              </a:extLst>
            </p:cNvPr>
            <p:cNvSpPr/>
            <p:nvPr/>
          </p:nvSpPr>
          <p:spPr>
            <a:xfrm>
              <a:off x="11469000" y="2007709"/>
              <a:ext cx="68868" cy="33342"/>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2599;p43">
              <a:extLst>
                <a:ext uri="{FF2B5EF4-FFF2-40B4-BE49-F238E27FC236}">
                  <a16:creationId xmlns:a16="http://schemas.microsoft.com/office/drawing/2014/main" id="{665B3933-D253-983F-A531-68D80C18CAC1}"/>
                </a:ext>
              </a:extLst>
            </p:cNvPr>
            <p:cNvSpPr/>
            <p:nvPr/>
          </p:nvSpPr>
          <p:spPr>
            <a:xfrm>
              <a:off x="11627337" y="2016816"/>
              <a:ext cx="37142" cy="27613"/>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2600;p43">
              <a:extLst>
                <a:ext uri="{FF2B5EF4-FFF2-40B4-BE49-F238E27FC236}">
                  <a16:creationId xmlns:a16="http://schemas.microsoft.com/office/drawing/2014/main" id="{599C4305-3D20-1EFA-F746-934C4434CC78}"/>
                </a:ext>
              </a:extLst>
            </p:cNvPr>
            <p:cNvSpPr/>
            <p:nvPr/>
          </p:nvSpPr>
          <p:spPr>
            <a:xfrm>
              <a:off x="11106041" y="1917268"/>
              <a:ext cx="32993" cy="28036"/>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1" name="Google Shape;1541;p37">
            <a:extLst>
              <a:ext uri="{FF2B5EF4-FFF2-40B4-BE49-F238E27FC236}">
                <a16:creationId xmlns:a16="http://schemas.microsoft.com/office/drawing/2014/main" id="{553606A3-FC0B-7CD3-498E-6FB86B8A7508}"/>
              </a:ext>
            </a:extLst>
          </p:cNvPr>
          <p:cNvSpPr txBox="1">
            <a:spLocks/>
          </p:cNvSpPr>
          <p:nvPr/>
        </p:nvSpPr>
        <p:spPr>
          <a:xfrm>
            <a:off x="5854025" y="4420325"/>
            <a:ext cx="2711100" cy="6900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a:t>4.State and location</a:t>
            </a:r>
          </a:p>
        </p:txBody>
      </p:sp>
      <p:sp>
        <p:nvSpPr>
          <p:cNvPr id="3114" name="Google Shape;1541;p37">
            <a:extLst>
              <a:ext uri="{FF2B5EF4-FFF2-40B4-BE49-F238E27FC236}">
                <a16:creationId xmlns:a16="http://schemas.microsoft.com/office/drawing/2014/main" id="{48166CFA-14D1-D0D7-AC13-7C260B7EC8CB}"/>
              </a:ext>
            </a:extLst>
          </p:cNvPr>
          <p:cNvSpPr txBox="1">
            <a:spLocks/>
          </p:cNvSpPr>
          <p:nvPr/>
        </p:nvSpPr>
        <p:spPr>
          <a:xfrm>
            <a:off x="6099499" y="2305774"/>
            <a:ext cx="1953150" cy="6900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a:t>2.Pizza type</a:t>
            </a:r>
          </a:p>
        </p:txBody>
      </p:sp>
      <p:sp>
        <p:nvSpPr>
          <p:cNvPr id="3116" name="Google Shape;941;p31">
            <a:extLst>
              <a:ext uri="{FF2B5EF4-FFF2-40B4-BE49-F238E27FC236}">
                <a16:creationId xmlns:a16="http://schemas.microsoft.com/office/drawing/2014/main" id="{579EB36E-F79F-670F-7079-FC2CCC50D19A}"/>
              </a:ext>
            </a:extLst>
          </p:cNvPr>
          <p:cNvSpPr/>
          <p:nvPr/>
        </p:nvSpPr>
        <p:spPr>
          <a:xfrm>
            <a:off x="1907674" y="3064096"/>
            <a:ext cx="1484200" cy="1368580"/>
          </a:xfrm>
          <a:prstGeom prst="ellipse">
            <a:avLst/>
          </a:prstGeom>
          <a:solidFill>
            <a:schemeClr val="lt2"/>
          </a:solidFill>
          <a:ln>
            <a:noFill/>
          </a:ln>
        </p:spPr>
        <p:txBody>
          <a:bodyPr spcFirstLastPara="1" wrap="square" lIns="91425" tIns="91425" rIns="91425" bIns="91425" anchor="ctr" anchorCtr="0">
            <a:noAutofit/>
          </a:bodyPr>
          <a:lstStyle/>
          <a:p>
            <a:r>
              <a:rPr lang="en-US" sz="5000" b="1">
                <a:latin typeface="Passion One"/>
              </a:rPr>
              <a:t>  </a:t>
            </a:r>
            <a:r>
              <a:rPr lang="en-US" sz="7000" b="1">
                <a:latin typeface="Passion One"/>
              </a:rPr>
              <a:t>$</a:t>
            </a:r>
          </a:p>
        </p:txBody>
      </p:sp>
      <p:sp>
        <p:nvSpPr>
          <p:cNvPr id="3122" name="Google Shape;1541;p37">
            <a:extLst>
              <a:ext uri="{FF2B5EF4-FFF2-40B4-BE49-F238E27FC236}">
                <a16:creationId xmlns:a16="http://schemas.microsoft.com/office/drawing/2014/main" id="{82DD1DE2-6C2E-78E2-46BB-FC217CE8D314}"/>
              </a:ext>
            </a:extLst>
          </p:cNvPr>
          <p:cNvSpPr txBox="1">
            <a:spLocks/>
          </p:cNvSpPr>
          <p:nvPr/>
        </p:nvSpPr>
        <p:spPr>
          <a:xfrm>
            <a:off x="1760037" y="4420324"/>
            <a:ext cx="2103375" cy="6900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a:t>3.Average price</a:t>
            </a:r>
          </a:p>
        </p:txBody>
      </p:sp>
      <p:sp>
        <p:nvSpPr>
          <p:cNvPr id="2" name="Google Shape;1541;p37">
            <a:extLst>
              <a:ext uri="{FF2B5EF4-FFF2-40B4-BE49-F238E27FC236}">
                <a16:creationId xmlns:a16="http://schemas.microsoft.com/office/drawing/2014/main" id="{923B2A70-45C7-5AE5-B365-7EE411D78AF8}"/>
              </a:ext>
            </a:extLst>
          </p:cNvPr>
          <p:cNvSpPr txBox="1">
            <a:spLocks/>
          </p:cNvSpPr>
          <p:nvPr/>
        </p:nvSpPr>
        <p:spPr>
          <a:xfrm>
            <a:off x="1550486" y="2305773"/>
            <a:ext cx="2522475" cy="6900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a:t>1.Restaurant Brand</a:t>
            </a:r>
          </a:p>
        </p:txBody>
      </p:sp>
      <p:pic>
        <p:nvPicPr>
          <p:cNvPr id="4" name="Picture 4">
            <a:extLst>
              <a:ext uri="{FF2B5EF4-FFF2-40B4-BE49-F238E27FC236}">
                <a16:creationId xmlns:a16="http://schemas.microsoft.com/office/drawing/2014/main" id="{9B5511A2-1143-2483-563F-BD265A5982F7}"/>
              </a:ext>
            </a:extLst>
          </p:cNvPr>
          <p:cNvPicPr>
            <a:picLocks noChangeAspect="1"/>
          </p:cNvPicPr>
          <p:nvPr/>
        </p:nvPicPr>
        <p:blipFill>
          <a:blip r:embed="rId3"/>
          <a:stretch>
            <a:fillRect/>
          </a:stretch>
        </p:blipFill>
        <p:spPr>
          <a:xfrm>
            <a:off x="1809750" y="1035332"/>
            <a:ext cx="1933575" cy="1486924"/>
          </a:xfrm>
          <a:prstGeom prst="rect">
            <a:avLst/>
          </a:prstGeom>
        </p:spPr>
      </p:pic>
    </p:spTree>
    <p:extLst>
      <p:ext uri="{BB962C8B-B14F-4D97-AF65-F5344CB8AC3E}">
        <p14:creationId xmlns:p14="http://schemas.microsoft.com/office/powerpoint/2010/main" val="31485425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213360" y="252874"/>
            <a:ext cx="8646160" cy="572700"/>
          </a:xfrm>
          <a:prstGeom prst="rect">
            <a:avLst/>
          </a:prstGeom>
        </p:spPr>
        <p:txBody>
          <a:bodyPr spcFirstLastPara="1" wrap="square" lIns="0" tIns="0" rIns="0" bIns="0" anchor="ctr" anchorCtr="0">
            <a:noAutofit/>
          </a:bodyPr>
          <a:lstStyle/>
          <a:p>
            <a:r>
              <a:rPr lang="en-US" altLang="zh-HK" sz="2800" b="1"/>
              <a:t>The Top 10 Pizza Restaurant brands in the US</a:t>
            </a:r>
          </a:p>
        </p:txBody>
      </p:sp>
      <p:graphicFrame>
        <p:nvGraphicFramePr>
          <p:cNvPr id="4" name="Table 3">
            <a:extLst>
              <a:ext uri="{FF2B5EF4-FFF2-40B4-BE49-F238E27FC236}">
                <a16:creationId xmlns:a16="http://schemas.microsoft.com/office/drawing/2014/main" id="{307D47F2-2752-4AFF-7BB6-EDC5FFBCF0CA}"/>
              </a:ext>
            </a:extLst>
          </p:cNvPr>
          <p:cNvGraphicFramePr>
            <a:graphicFrameLocks noGrp="1"/>
          </p:cNvGraphicFramePr>
          <p:nvPr>
            <p:extLst>
              <p:ext uri="{D42A27DB-BD31-4B8C-83A1-F6EECF244321}">
                <p14:modId xmlns:p14="http://schemas.microsoft.com/office/powerpoint/2010/main" val="2618650984"/>
              </p:ext>
            </p:extLst>
          </p:nvPr>
        </p:nvGraphicFramePr>
        <p:xfrm>
          <a:off x="330527" y="795629"/>
          <a:ext cx="3815696" cy="4059704"/>
        </p:xfrm>
        <a:graphic>
          <a:graphicData uri="http://schemas.openxmlformats.org/drawingml/2006/table">
            <a:tbl>
              <a:tblPr firstRow="1" bandRow="1">
                <a:tableStyleId>{E976CC15-25E7-41AE-8BBA-24CAF2B6385B}</a:tableStyleId>
              </a:tblPr>
              <a:tblGrid>
                <a:gridCol w="812635">
                  <a:extLst>
                    <a:ext uri="{9D8B030D-6E8A-4147-A177-3AD203B41FA5}">
                      <a16:colId xmlns:a16="http://schemas.microsoft.com/office/drawing/2014/main" val="3337522339"/>
                    </a:ext>
                  </a:extLst>
                </a:gridCol>
                <a:gridCol w="1971675">
                  <a:extLst>
                    <a:ext uri="{9D8B030D-6E8A-4147-A177-3AD203B41FA5}">
                      <a16:colId xmlns:a16="http://schemas.microsoft.com/office/drawing/2014/main" val="2233079877"/>
                    </a:ext>
                  </a:extLst>
                </a:gridCol>
                <a:gridCol w="1031386">
                  <a:extLst>
                    <a:ext uri="{9D8B030D-6E8A-4147-A177-3AD203B41FA5}">
                      <a16:colId xmlns:a16="http://schemas.microsoft.com/office/drawing/2014/main" val="2288073525"/>
                    </a:ext>
                  </a:extLst>
                </a:gridCol>
              </a:tblGrid>
              <a:tr h="361950">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Rank​</a:t>
                      </a:r>
                    </a:p>
                  </a:txBody>
                  <a:tcPr>
                    <a:solidFill>
                      <a:srgbClr val="ED7D31"/>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Pizza Restaurant Name</a:t>
                      </a:r>
                    </a:p>
                  </a:txBody>
                  <a:tcPr>
                    <a:solidFill>
                      <a:srgbClr val="ED7D31"/>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Frequency​</a:t>
                      </a:r>
                    </a:p>
                  </a:txBody>
                  <a:tcPr>
                    <a:solidFill>
                      <a:srgbClr val="ED7D31"/>
                    </a:solidFill>
                  </a:tcPr>
                </a:tc>
                <a:extLst>
                  <a:ext uri="{0D108BD9-81ED-4DB2-BD59-A6C34878D82A}">
                    <a16:rowId xmlns:a16="http://schemas.microsoft.com/office/drawing/2014/main" val="3034547719"/>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1​</a:t>
                      </a:r>
                    </a:p>
                  </a:txBody>
                  <a:tcPr>
                    <a:solidFill>
                      <a:schemeClr val="accent6">
                        <a:lumMod val="20000"/>
                        <a:lumOff val="80000"/>
                      </a:schemeClr>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8178A"/>
                          </a:solidFill>
                          <a:latin typeface="Arial"/>
                          <a:cs typeface="Arial"/>
                        </a:rPr>
                        <a:t>Sicilia's</a:t>
                      </a:r>
                      <a:r>
                        <a:rPr lang="en-US" sz="1400" b="0" i="0" u="none" strike="noStrike" cap="none">
                          <a:solidFill>
                            <a:srgbClr val="000000"/>
                          </a:solidFill>
                          <a:latin typeface="Arial"/>
                          <a:cs typeface="Arial"/>
                        </a:rPr>
                        <a:t> </a:t>
                      </a:r>
                      <a:r>
                        <a:rPr lang="en-US" sz="1400" b="0" i="0" u="none" strike="noStrike" cap="none">
                          <a:solidFill>
                            <a:srgbClr val="7030A0"/>
                          </a:solidFill>
                          <a:latin typeface="Arial"/>
                          <a:cs typeface="Arial"/>
                        </a:rPr>
                        <a:t>Pizzeria</a:t>
                      </a:r>
                      <a:endParaRPr lang="en-US" sz="1400" b="0" i="0" u="none" strike="noStrike" cap="none">
                        <a:solidFill>
                          <a:srgbClr val="7030A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64</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153111324"/>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2​</a:t>
                      </a:r>
                    </a:p>
                  </a:txBody>
                  <a:tcPr>
                    <a:solidFill>
                      <a:schemeClr val="accent6">
                        <a:lumMod val="20000"/>
                        <a:lumOff val="80000"/>
                      </a:schemeClr>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J &amp; G Restaurant</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55</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788083485"/>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3​</a:t>
                      </a:r>
                    </a:p>
                  </a:txBody>
                  <a:tcPr>
                    <a:solidFill>
                      <a:schemeClr val="accent6">
                        <a:lumMod val="20000"/>
                        <a:lumOff val="80000"/>
                      </a:schemeClr>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Casey's General Store</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37</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933136134"/>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4​</a:t>
                      </a:r>
                    </a:p>
                  </a:txBody>
                  <a:tcPr>
                    <a:solidFill>
                      <a:schemeClr val="accent6">
                        <a:lumMod val="20000"/>
                        <a:lumOff val="80000"/>
                      </a:schemeClr>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The </a:t>
                      </a:r>
                      <a:r>
                        <a:rPr lang="en-US" sz="1400" b="0" i="0" u="none" strike="noStrike" cap="none">
                          <a:solidFill>
                            <a:srgbClr val="000000"/>
                          </a:solidFill>
                          <a:latin typeface="Arial"/>
                          <a:cs typeface="Arial"/>
                          <a:sym typeface="Arial"/>
                        </a:rPr>
                        <a:t>Pizza</a:t>
                      </a:r>
                      <a:r>
                        <a:rPr lang="en-US" sz="1400" b="0" i="0" u="none" strike="noStrike" cap="none">
                          <a:solidFill>
                            <a:srgbClr val="000000"/>
                          </a:solidFill>
                          <a:latin typeface="Arial"/>
                          <a:cs typeface="Arial"/>
                        </a:rPr>
                        <a:t> Joint</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35</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3327073711"/>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5​</a:t>
                      </a:r>
                    </a:p>
                  </a:txBody>
                  <a:tcPr>
                    <a:solidFill>
                      <a:schemeClr val="accent6">
                        <a:lumMod val="20000"/>
                        <a:lumOff val="80000"/>
                      </a:schemeClr>
                    </a:solidFill>
                  </a:tcPr>
                </a:tc>
                <a:tc>
                  <a:txBody>
                    <a:bodyPr/>
                    <a:lstStyle/>
                    <a:p>
                      <a:pPr marR="0" lvl="0" algn="l">
                        <a:lnSpc>
                          <a:spcPct val="100000"/>
                        </a:lnSpc>
                        <a:spcBef>
                          <a:spcPts val="0"/>
                        </a:spcBef>
                        <a:spcAft>
                          <a:spcPts val="0"/>
                        </a:spcAft>
                        <a:buNone/>
                      </a:pPr>
                      <a:r>
                        <a:rPr lang="en-US" sz="1400" b="0" i="0" u="none" strike="noStrike" cap="none" noProof="0">
                          <a:solidFill>
                            <a:srgbClr val="000000"/>
                          </a:solidFill>
                          <a:latin typeface="Arial"/>
                        </a:rPr>
                        <a:t>Labella Pizza and Pasta</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31</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672192035"/>
                  </a:ext>
                </a:extLst>
              </a:tr>
              <a:tr h="433607">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6​</a:t>
                      </a:r>
                    </a:p>
                  </a:txBody>
                  <a:tcPr>
                    <a:solidFill>
                      <a:schemeClr val="accent6">
                        <a:lumMod val="20000"/>
                        <a:lumOff val="80000"/>
                      </a:schemeClr>
                    </a:solidFill>
                  </a:tcPr>
                </a:tc>
                <a:tc>
                  <a:txBody>
                    <a:bodyPr/>
                    <a:lstStyle/>
                    <a:p>
                      <a:pPr lvl="0" algn="l">
                        <a:lnSpc>
                          <a:spcPct val="100000"/>
                        </a:lnSpc>
                        <a:spcBef>
                          <a:spcPts val="0"/>
                        </a:spcBef>
                        <a:spcAft>
                          <a:spcPts val="0"/>
                        </a:spcAft>
                        <a:buNone/>
                      </a:pPr>
                      <a:r>
                        <a:rPr lang="en-US" sz="1400" b="0" i="0" u="none" strike="noStrike" cap="none" noProof="0">
                          <a:solidFill>
                            <a:srgbClr val="000000"/>
                          </a:solidFill>
                          <a:latin typeface="Arial"/>
                        </a:rPr>
                        <a:t>Giovanni's Pizzeria</a:t>
                      </a:r>
                      <a:endParaRPr lang="en-US" sz="1400" b="0" i="0" u="none" strike="noStrike" cap="none" noProof="0"/>
                    </a:p>
                    <a:p>
                      <a:pPr marR="0" lvl="0" algn="l">
                        <a:lnSpc>
                          <a:spcPct val="100000"/>
                        </a:lnSpc>
                        <a:spcBef>
                          <a:spcPts val="0"/>
                        </a:spcBef>
                        <a:spcAft>
                          <a:spcPts val="0"/>
                        </a:spcAft>
                        <a:buFont typeface="Arial"/>
                        <a:buNone/>
                      </a:pP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28</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1455531239"/>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7​</a:t>
                      </a:r>
                    </a:p>
                  </a:txBody>
                  <a:tcPr>
                    <a:solidFill>
                      <a:schemeClr val="accent6">
                        <a:lumMod val="20000"/>
                        <a:lumOff val="80000"/>
                      </a:schemeClr>
                    </a:solidFill>
                  </a:tcPr>
                </a:tc>
                <a:tc>
                  <a:txBody>
                    <a:bodyPr/>
                    <a:lstStyle/>
                    <a:p>
                      <a:pPr lvl="0" algn="l">
                        <a:lnSpc>
                          <a:spcPct val="100000"/>
                        </a:lnSpc>
                        <a:spcBef>
                          <a:spcPts val="0"/>
                        </a:spcBef>
                        <a:spcAft>
                          <a:spcPts val="0"/>
                        </a:spcAft>
                        <a:buNone/>
                      </a:pPr>
                      <a:r>
                        <a:rPr lang="en-US" sz="1400" b="0" i="0" u="none" strike="noStrike" cap="none" noProof="0">
                          <a:solidFill>
                            <a:srgbClr val="000000"/>
                          </a:solidFill>
                          <a:latin typeface="Arial"/>
                        </a:rPr>
                        <a:t>Papa John's Pizza </a:t>
                      </a:r>
                      <a:endParaRPr lang="en-US" sz="1400" b="0" i="0" u="none" strike="noStrike" cap="none" noProof="0"/>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27</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2613220799"/>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8​</a:t>
                      </a:r>
                    </a:p>
                  </a:txBody>
                  <a:tcPr>
                    <a:solidFill>
                      <a:schemeClr val="accent6">
                        <a:lumMod val="20000"/>
                        <a:lumOff val="80000"/>
                      </a:schemeClr>
                    </a:solidFill>
                  </a:tcPr>
                </a:tc>
                <a:tc>
                  <a:txBody>
                    <a:bodyPr/>
                    <a:lstStyle/>
                    <a:p>
                      <a:pPr marR="0" lvl="0" algn="l">
                        <a:lnSpc>
                          <a:spcPct val="100000"/>
                        </a:lnSpc>
                        <a:spcBef>
                          <a:spcPts val="0"/>
                        </a:spcBef>
                        <a:spcAft>
                          <a:spcPts val="0"/>
                        </a:spcAft>
                        <a:buNone/>
                      </a:pPr>
                      <a:r>
                        <a:rPr lang="en-US" sz="1400" b="0" i="0" u="none" strike="noStrike" cap="none" err="1">
                          <a:solidFill>
                            <a:srgbClr val="000000"/>
                          </a:solidFill>
                          <a:latin typeface="Arial"/>
                          <a:cs typeface="Arial"/>
                        </a:rPr>
                        <a:t>Takka</a:t>
                      </a:r>
                      <a:r>
                        <a:rPr lang="en-US" sz="1400" b="0" i="0" u="none" strike="noStrike" cap="none">
                          <a:solidFill>
                            <a:srgbClr val="000000"/>
                          </a:solidFill>
                          <a:latin typeface="Arial"/>
                          <a:cs typeface="Arial"/>
                        </a:rPr>
                        <a:t> Grill</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26</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3154107579"/>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9​</a:t>
                      </a:r>
                    </a:p>
                  </a:txBody>
                  <a:tcPr>
                    <a:solidFill>
                      <a:schemeClr val="accent6">
                        <a:lumMod val="20000"/>
                        <a:lumOff val="80000"/>
                      </a:schemeClr>
                    </a:solidFill>
                  </a:tcPr>
                </a:tc>
                <a:tc>
                  <a:txBody>
                    <a:bodyPr/>
                    <a:lstStyle/>
                    <a:p>
                      <a:pPr marR="0" lvl="0" algn="l">
                        <a:lnSpc>
                          <a:spcPct val="100000"/>
                        </a:lnSpc>
                        <a:spcBef>
                          <a:spcPts val="0"/>
                        </a:spcBef>
                        <a:spcAft>
                          <a:spcPts val="0"/>
                        </a:spcAft>
                        <a:buNone/>
                      </a:pPr>
                      <a:r>
                        <a:rPr lang="en-US" sz="1400" b="0" i="0" u="none" strike="noStrike" cap="none">
                          <a:solidFill>
                            <a:srgbClr val="000000"/>
                          </a:solidFill>
                          <a:latin typeface="Arial"/>
                          <a:cs typeface="Arial"/>
                        </a:rPr>
                        <a:t>North End Pizzeria</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25</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2926331506"/>
                  </a:ext>
                </a:extLst>
              </a:tr>
              <a:tr h="313153">
                <a:tc>
                  <a:txBody>
                    <a:bodyPr/>
                    <a:lstStyle/>
                    <a:p>
                      <a:pPr marR="0" algn="ctr"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10​</a:t>
                      </a:r>
                    </a:p>
                  </a:txBody>
                  <a:tcPr>
                    <a:solidFill>
                      <a:schemeClr val="accent6">
                        <a:lumMod val="20000"/>
                        <a:lumOff val="80000"/>
                      </a:schemeClr>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Stone and paddle</a:t>
                      </a:r>
                      <a:endParaRPr lang="en-US" sz="1400" b="0" i="0" u="none" strike="noStrike" cap="none">
                        <a:solidFill>
                          <a:srgbClr val="000000"/>
                        </a:solidFill>
                        <a:latin typeface="Arial"/>
                        <a:cs typeface="Arial"/>
                        <a:sym typeface="Arial"/>
                      </a:endParaRPr>
                    </a:p>
                  </a:txBody>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26</a:t>
                      </a:r>
                      <a:endParaRPr lang="en-US" sz="1400" b="0" i="0" u="none" strike="noStrike" cap="none">
                        <a:solidFill>
                          <a:srgbClr val="000000"/>
                        </a:solidFill>
                        <a:latin typeface="Arial"/>
                        <a:cs typeface="Arial"/>
                        <a:sym typeface="Arial"/>
                      </a:endParaRPr>
                    </a:p>
                  </a:txBody>
                  <a:tcPr/>
                </a:tc>
                <a:extLst>
                  <a:ext uri="{0D108BD9-81ED-4DB2-BD59-A6C34878D82A}">
                    <a16:rowId xmlns:a16="http://schemas.microsoft.com/office/drawing/2014/main" val="1629937460"/>
                  </a:ext>
                </a:extLst>
              </a:tr>
            </a:tbl>
          </a:graphicData>
        </a:graphic>
      </p:graphicFrame>
      <p:pic>
        <p:nvPicPr>
          <p:cNvPr id="2" name="Picture 2" descr="Chart, scatter chart&#10;&#10;Description automatically generated">
            <a:extLst>
              <a:ext uri="{FF2B5EF4-FFF2-40B4-BE49-F238E27FC236}">
                <a16:creationId xmlns:a16="http://schemas.microsoft.com/office/drawing/2014/main" id="{9080DB72-0E1D-5107-C9F0-C13BC312ED7B}"/>
              </a:ext>
            </a:extLst>
          </p:cNvPr>
          <p:cNvPicPr>
            <a:picLocks noChangeAspect="1"/>
          </p:cNvPicPr>
          <p:nvPr/>
        </p:nvPicPr>
        <p:blipFill>
          <a:blip r:embed="rId3"/>
          <a:stretch>
            <a:fillRect/>
          </a:stretch>
        </p:blipFill>
        <p:spPr>
          <a:xfrm>
            <a:off x="4495800" y="793462"/>
            <a:ext cx="4395787" cy="1780163"/>
          </a:xfrm>
          <a:prstGeom prst="rect">
            <a:avLst/>
          </a:prstGeom>
        </p:spPr>
      </p:pic>
      <p:pic>
        <p:nvPicPr>
          <p:cNvPr id="3" name="Picture 4" descr="A picture containing text&#10;&#10;Description automatically generated">
            <a:extLst>
              <a:ext uri="{FF2B5EF4-FFF2-40B4-BE49-F238E27FC236}">
                <a16:creationId xmlns:a16="http://schemas.microsoft.com/office/drawing/2014/main" id="{FCBBC025-E833-5844-9D6D-1953D3B1F43E}"/>
              </a:ext>
            </a:extLst>
          </p:cNvPr>
          <p:cNvPicPr>
            <a:picLocks noChangeAspect="1"/>
          </p:cNvPicPr>
          <p:nvPr/>
        </p:nvPicPr>
        <p:blipFill>
          <a:blip r:embed="rId4"/>
          <a:stretch>
            <a:fillRect/>
          </a:stretch>
        </p:blipFill>
        <p:spPr>
          <a:xfrm>
            <a:off x="5319713" y="2950679"/>
            <a:ext cx="2743200" cy="1470991"/>
          </a:xfrm>
          <a:prstGeom prst="rect">
            <a:avLst/>
          </a:prstGeom>
        </p:spPr>
      </p:pic>
      <p:sp>
        <p:nvSpPr>
          <p:cNvPr id="7" name="Google Shape;3625;p54">
            <a:extLst>
              <a:ext uri="{FF2B5EF4-FFF2-40B4-BE49-F238E27FC236}">
                <a16:creationId xmlns:a16="http://schemas.microsoft.com/office/drawing/2014/main" id="{411C88D2-ECF9-847C-2286-4D6A0ED58C62}"/>
              </a:ext>
            </a:extLst>
          </p:cNvPr>
          <p:cNvSpPr/>
          <p:nvPr/>
        </p:nvSpPr>
        <p:spPr>
          <a:xfrm rot="12480000">
            <a:off x="7870411" y="3148095"/>
            <a:ext cx="793788" cy="556511"/>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chemeClr val="tx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0191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a:t>
            </a:r>
            <a:r>
              <a:rPr lang="en-US"/>
              <a:t>h</a:t>
            </a:r>
            <a:r>
              <a:rPr lang="en"/>
              <a:t>e Top 10 Popular Pizza in menus</a:t>
            </a:r>
            <a:endParaRPr/>
          </a:p>
        </p:txBody>
      </p:sp>
      <p:pic>
        <p:nvPicPr>
          <p:cNvPr id="7" name="圖片 6" descr="一張含有 圖表 的圖片&#10;&#10;自動產生的描述">
            <a:extLst>
              <a:ext uri="{FF2B5EF4-FFF2-40B4-BE49-F238E27FC236}">
                <a16:creationId xmlns:a16="http://schemas.microsoft.com/office/drawing/2014/main" id="{48D2E243-7EFB-E9A8-EBBA-1773C75B1BEC}"/>
              </a:ext>
            </a:extLst>
          </p:cNvPr>
          <p:cNvPicPr>
            <a:picLocks noChangeAspect="1"/>
          </p:cNvPicPr>
          <p:nvPr/>
        </p:nvPicPr>
        <p:blipFill>
          <a:blip r:embed="rId3"/>
          <a:stretch>
            <a:fillRect/>
          </a:stretch>
        </p:blipFill>
        <p:spPr>
          <a:xfrm>
            <a:off x="4380865" y="1011398"/>
            <a:ext cx="4716146" cy="1844627"/>
          </a:xfrm>
          <a:prstGeom prst="rect">
            <a:avLst/>
          </a:prstGeom>
        </p:spPr>
      </p:pic>
      <p:graphicFrame>
        <p:nvGraphicFramePr>
          <p:cNvPr id="2" name="Table 2">
            <a:extLst>
              <a:ext uri="{FF2B5EF4-FFF2-40B4-BE49-F238E27FC236}">
                <a16:creationId xmlns:a16="http://schemas.microsoft.com/office/drawing/2014/main" id="{7A0481D4-0A1B-C91A-A517-088AD8CC95C2}"/>
              </a:ext>
            </a:extLst>
          </p:cNvPr>
          <p:cNvGraphicFramePr>
            <a:graphicFrameLocks noGrp="1"/>
          </p:cNvGraphicFramePr>
          <p:nvPr>
            <p:extLst>
              <p:ext uri="{D42A27DB-BD31-4B8C-83A1-F6EECF244321}">
                <p14:modId xmlns:p14="http://schemas.microsoft.com/office/powerpoint/2010/main" val="3652955628"/>
              </p:ext>
            </p:extLst>
          </p:nvPr>
        </p:nvGraphicFramePr>
        <p:xfrm>
          <a:off x="352425" y="1009650"/>
          <a:ext cx="3815693" cy="3810645"/>
        </p:xfrm>
        <a:graphic>
          <a:graphicData uri="http://schemas.openxmlformats.org/drawingml/2006/table">
            <a:tbl>
              <a:tblPr firstRow="1" bandRow="1">
                <a:tableStyleId>{E976CC15-25E7-41AE-8BBA-24CAF2B6385B}</a:tableStyleId>
              </a:tblPr>
              <a:tblGrid>
                <a:gridCol w="812636">
                  <a:extLst>
                    <a:ext uri="{9D8B030D-6E8A-4147-A177-3AD203B41FA5}">
                      <a16:colId xmlns:a16="http://schemas.microsoft.com/office/drawing/2014/main" val="2930119009"/>
                    </a:ext>
                  </a:extLst>
                </a:gridCol>
                <a:gridCol w="1971675">
                  <a:extLst>
                    <a:ext uri="{9D8B030D-6E8A-4147-A177-3AD203B41FA5}">
                      <a16:colId xmlns:a16="http://schemas.microsoft.com/office/drawing/2014/main" val="2566535985"/>
                    </a:ext>
                  </a:extLst>
                </a:gridCol>
                <a:gridCol w="1031382">
                  <a:extLst>
                    <a:ext uri="{9D8B030D-6E8A-4147-A177-3AD203B41FA5}">
                      <a16:colId xmlns:a16="http://schemas.microsoft.com/office/drawing/2014/main" val="1248939504"/>
                    </a:ext>
                  </a:extLst>
                </a:gridCol>
              </a:tblGrid>
              <a:tr h="361950">
                <a:tc>
                  <a:txBody>
                    <a:bodyPr/>
                    <a:lstStyle/>
                    <a:p>
                      <a:r>
                        <a:rPr lang="en-US"/>
                        <a:t>Rank</a:t>
                      </a:r>
                    </a:p>
                  </a:txBody>
                  <a:tcPr>
                    <a:solidFill>
                      <a:srgbClr val="ED7D31"/>
                    </a:solidFill>
                  </a:tcPr>
                </a:tc>
                <a:tc>
                  <a:txBody>
                    <a:bodyPr/>
                    <a:lstStyle/>
                    <a:p>
                      <a:r>
                        <a:rPr lang="en-US"/>
                        <a:t>Pizza Name</a:t>
                      </a:r>
                    </a:p>
                  </a:txBody>
                  <a:tcPr>
                    <a:solidFill>
                      <a:srgbClr val="ED7D31"/>
                    </a:solidFill>
                  </a:tcPr>
                </a:tc>
                <a:tc>
                  <a:txBody>
                    <a:bodyPr/>
                    <a:lstStyle/>
                    <a:p>
                      <a:r>
                        <a:rPr lang="en-US"/>
                        <a:t>Frequency</a:t>
                      </a:r>
                    </a:p>
                  </a:txBody>
                  <a:tcPr>
                    <a:solidFill>
                      <a:srgbClr val="ED7D31"/>
                    </a:solidFill>
                  </a:tcPr>
                </a:tc>
                <a:extLst>
                  <a:ext uri="{0D108BD9-81ED-4DB2-BD59-A6C34878D82A}">
                    <a16:rowId xmlns:a16="http://schemas.microsoft.com/office/drawing/2014/main" val="829376671"/>
                  </a:ext>
                </a:extLst>
              </a:tr>
              <a:tr h="313161">
                <a:tc>
                  <a:txBody>
                    <a:bodyPr/>
                    <a:lstStyle/>
                    <a:p>
                      <a:pPr algn="ctr"/>
                      <a:r>
                        <a:rPr lang="en-US"/>
                        <a:t>1</a:t>
                      </a:r>
                    </a:p>
                  </a:txBody>
                  <a:tcPr>
                    <a:solidFill>
                      <a:schemeClr val="accent6">
                        <a:lumMod val="20000"/>
                        <a:lumOff val="80000"/>
                      </a:schemeClr>
                    </a:solidFill>
                  </a:tcPr>
                </a:tc>
                <a:tc>
                  <a:txBody>
                    <a:bodyPr/>
                    <a:lstStyle/>
                    <a:p>
                      <a:r>
                        <a:rPr lang="en-US">
                          <a:solidFill>
                            <a:srgbClr val="7030A0"/>
                          </a:solidFill>
                        </a:rPr>
                        <a:t>Cheese Pizza</a:t>
                      </a:r>
                    </a:p>
                  </a:txBody>
                  <a:tcPr/>
                </a:tc>
                <a:tc>
                  <a:txBody>
                    <a:bodyPr/>
                    <a:lstStyle/>
                    <a:p>
                      <a:r>
                        <a:rPr lang="en-US"/>
                        <a:t>130</a:t>
                      </a:r>
                    </a:p>
                  </a:txBody>
                  <a:tcPr/>
                </a:tc>
                <a:extLst>
                  <a:ext uri="{0D108BD9-81ED-4DB2-BD59-A6C34878D82A}">
                    <a16:rowId xmlns:a16="http://schemas.microsoft.com/office/drawing/2014/main" val="1566998738"/>
                  </a:ext>
                </a:extLst>
              </a:tr>
              <a:tr h="313161">
                <a:tc>
                  <a:txBody>
                    <a:bodyPr/>
                    <a:lstStyle/>
                    <a:p>
                      <a:pPr algn="ctr"/>
                      <a:r>
                        <a:rPr lang="en-US"/>
                        <a:t>2</a:t>
                      </a:r>
                    </a:p>
                  </a:txBody>
                  <a:tcPr>
                    <a:solidFill>
                      <a:schemeClr val="accent6">
                        <a:lumMod val="20000"/>
                        <a:lumOff val="80000"/>
                      </a:schemeClr>
                    </a:solidFill>
                  </a:tcPr>
                </a:tc>
                <a:tc>
                  <a:txBody>
                    <a:bodyPr/>
                    <a:lstStyle/>
                    <a:p>
                      <a:r>
                        <a:rPr lang="en-US">
                          <a:solidFill>
                            <a:srgbClr val="1A33ED"/>
                          </a:solidFill>
                        </a:rPr>
                        <a:t>White</a:t>
                      </a:r>
                      <a:r>
                        <a:rPr lang="en-US"/>
                        <a:t> Pizza</a:t>
                      </a:r>
                    </a:p>
                  </a:txBody>
                  <a:tcPr/>
                </a:tc>
                <a:tc>
                  <a:txBody>
                    <a:bodyPr/>
                    <a:lstStyle/>
                    <a:p>
                      <a:r>
                        <a:rPr lang="en-US"/>
                        <a:t>74</a:t>
                      </a:r>
                    </a:p>
                  </a:txBody>
                  <a:tcPr/>
                </a:tc>
                <a:extLst>
                  <a:ext uri="{0D108BD9-81ED-4DB2-BD59-A6C34878D82A}">
                    <a16:rowId xmlns:a16="http://schemas.microsoft.com/office/drawing/2014/main" val="3709039708"/>
                  </a:ext>
                </a:extLst>
              </a:tr>
              <a:tr h="313161">
                <a:tc>
                  <a:txBody>
                    <a:bodyPr/>
                    <a:lstStyle/>
                    <a:p>
                      <a:pPr algn="ctr"/>
                      <a:r>
                        <a:rPr lang="en-US"/>
                        <a:t>3</a:t>
                      </a:r>
                    </a:p>
                  </a:txBody>
                  <a:tcPr>
                    <a:solidFill>
                      <a:schemeClr val="accent6">
                        <a:lumMod val="20000"/>
                        <a:lumOff val="80000"/>
                      </a:schemeClr>
                    </a:solidFill>
                  </a:tcPr>
                </a:tc>
                <a:tc>
                  <a:txBody>
                    <a:bodyPr/>
                    <a:lstStyle/>
                    <a:p>
                      <a:r>
                        <a:rPr lang="en-US">
                          <a:solidFill>
                            <a:srgbClr val="7030A0"/>
                          </a:solidFill>
                        </a:rPr>
                        <a:t>Margherita</a:t>
                      </a:r>
                      <a:r>
                        <a:rPr lang="en-US"/>
                        <a:t> Pizza</a:t>
                      </a:r>
                    </a:p>
                  </a:txBody>
                  <a:tcPr/>
                </a:tc>
                <a:tc>
                  <a:txBody>
                    <a:bodyPr/>
                    <a:lstStyle/>
                    <a:p>
                      <a:r>
                        <a:rPr lang="en-US"/>
                        <a:t>60</a:t>
                      </a:r>
                    </a:p>
                  </a:txBody>
                  <a:tcPr/>
                </a:tc>
                <a:extLst>
                  <a:ext uri="{0D108BD9-81ED-4DB2-BD59-A6C34878D82A}">
                    <a16:rowId xmlns:a16="http://schemas.microsoft.com/office/drawing/2014/main" val="3488404839"/>
                  </a:ext>
                </a:extLst>
              </a:tr>
              <a:tr h="313161">
                <a:tc>
                  <a:txBody>
                    <a:bodyPr/>
                    <a:lstStyle/>
                    <a:p>
                      <a:pPr algn="ctr"/>
                      <a:r>
                        <a:rPr lang="en-US"/>
                        <a:t>4</a:t>
                      </a:r>
                    </a:p>
                  </a:txBody>
                  <a:tcPr>
                    <a:solidFill>
                      <a:schemeClr val="accent6">
                        <a:lumMod val="20000"/>
                        <a:lumOff val="80000"/>
                      </a:schemeClr>
                    </a:solidFill>
                  </a:tcPr>
                </a:tc>
                <a:tc>
                  <a:txBody>
                    <a:bodyPr/>
                    <a:lstStyle/>
                    <a:p>
                      <a:r>
                        <a:rPr lang="en-US"/>
                        <a:t>Pizza</a:t>
                      </a:r>
                    </a:p>
                  </a:txBody>
                  <a:tcPr/>
                </a:tc>
                <a:tc>
                  <a:txBody>
                    <a:bodyPr/>
                    <a:lstStyle/>
                    <a:p>
                      <a:r>
                        <a:rPr lang="en-US"/>
                        <a:t>57</a:t>
                      </a:r>
                    </a:p>
                  </a:txBody>
                  <a:tcPr/>
                </a:tc>
                <a:extLst>
                  <a:ext uri="{0D108BD9-81ED-4DB2-BD59-A6C34878D82A}">
                    <a16:rowId xmlns:a16="http://schemas.microsoft.com/office/drawing/2014/main" val="238708433"/>
                  </a:ext>
                </a:extLst>
              </a:tr>
              <a:tr h="313161">
                <a:tc>
                  <a:txBody>
                    <a:bodyPr/>
                    <a:lstStyle/>
                    <a:p>
                      <a:pPr algn="ctr"/>
                      <a:r>
                        <a:rPr lang="en-US"/>
                        <a:t>5</a:t>
                      </a:r>
                    </a:p>
                  </a:txBody>
                  <a:tcPr>
                    <a:solidFill>
                      <a:schemeClr val="accent6">
                        <a:lumMod val="20000"/>
                        <a:lumOff val="80000"/>
                      </a:schemeClr>
                    </a:solidFill>
                  </a:tcPr>
                </a:tc>
                <a:tc>
                  <a:txBody>
                    <a:bodyPr/>
                    <a:lstStyle/>
                    <a:p>
                      <a:r>
                        <a:rPr lang="en-US"/>
                        <a:t>Hawaiian Pizza</a:t>
                      </a:r>
                    </a:p>
                  </a:txBody>
                  <a:tcPr/>
                </a:tc>
                <a:tc>
                  <a:txBody>
                    <a:bodyPr/>
                    <a:lstStyle/>
                    <a:p>
                      <a:r>
                        <a:rPr lang="en-US"/>
                        <a:t>52</a:t>
                      </a:r>
                    </a:p>
                  </a:txBody>
                  <a:tcPr/>
                </a:tc>
                <a:extLst>
                  <a:ext uri="{0D108BD9-81ED-4DB2-BD59-A6C34878D82A}">
                    <a16:rowId xmlns:a16="http://schemas.microsoft.com/office/drawing/2014/main" val="3195064211"/>
                  </a:ext>
                </a:extLst>
              </a:tr>
              <a:tr h="433608">
                <a:tc>
                  <a:txBody>
                    <a:bodyPr/>
                    <a:lstStyle/>
                    <a:p>
                      <a:pPr algn="ctr"/>
                      <a:r>
                        <a:rPr lang="en-US"/>
                        <a:t>6</a:t>
                      </a:r>
                    </a:p>
                  </a:txBody>
                  <a:tcPr>
                    <a:solidFill>
                      <a:schemeClr val="accent6">
                        <a:lumMod val="20000"/>
                        <a:lumOff val="80000"/>
                      </a:schemeClr>
                    </a:solidFill>
                  </a:tcPr>
                </a:tc>
                <a:tc>
                  <a:txBody>
                    <a:bodyPr/>
                    <a:lstStyle/>
                    <a:p>
                      <a:r>
                        <a:rPr lang="en-US"/>
                        <a:t>Pizza Burger</a:t>
                      </a:r>
                    </a:p>
                  </a:txBody>
                  <a:tcPr/>
                </a:tc>
                <a:tc>
                  <a:txBody>
                    <a:bodyPr/>
                    <a:lstStyle/>
                    <a:p>
                      <a:r>
                        <a:rPr lang="en-US"/>
                        <a:t>49</a:t>
                      </a:r>
                    </a:p>
                  </a:txBody>
                  <a:tcPr/>
                </a:tc>
                <a:extLst>
                  <a:ext uri="{0D108BD9-81ED-4DB2-BD59-A6C34878D82A}">
                    <a16:rowId xmlns:a16="http://schemas.microsoft.com/office/drawing/2014/main" val="2643420362"/>
                  </a:ext>
                </a:extLst>
              </a:tr>
              <a:tr h="313161">
                <a:tc>
                  <a:txBody>
                    <a:bodyPr/>
                    <a:lstStyle/>
                    <a:p>
                      <a:pPr algn="ctr"/>
                      <a:r>
                        <a:rPr lang="en-US"/>
                        <a:t>7</a:t>
                      </a:r>
                    </a:p>
                  </a:txBody>
                  <a:tcPr>
                    <a:solidFill>
                      <a:schemeClr val="accent6">
                        <a:lumMod val="20000"/>
                        <a:lumOff val="80000"/>
                      </a:schemeClr>
                    </a:solidFill>
                  </a:tcPr>
                </a:tc>
                <a:tc>
                  <a:txBody>
                    <a:bodyPr/>
                    <a:lstStyle/>
                    <a:p>
                      <a:pPr lvl="0" algn="l">
                        <a:lnSpc>
                          <a:spcPct val="100000"/>
                        </a:lnSpc>
                        <a:spcBef>
                          <a:spcPts val="0"/>
                        </a:spcBef>
                        <a:spcAft>
                          <a:spcPts val="0"/>
                        </a:spcAft>
                        <a:buNone/>
                      </a:pPr>
                      <a:r>
                        <a:rPr lang="en-US" sz="1400" b="0" i="0" u="none" strike="noStrike" noProof="0">
                          <a:latin typeface="Arial"/>
                        </a:rPr>
                        <a:t>Buffalo Chicken Pizza</a:t>
                      </a:r>
                    </a:p>
                    <a:p>
                      <a:pPr lvl="0">
                        <a:buNone/>
                      </a:pPr>
                      <a:endParaRPr lang="en-US"/>
                    </a:p>
                  </a:txBody>
                  <a:tcPr/>
                </a:tc>
                <a:tc>
                  <a:txBody>
                    <a:bodyPr/>
                    <a:lstStyle/>
                    <a:p>
                      <a:r>
                        <a:rPr lang="en-US"/>
                        <a:t>44</a:t>
                      </a:r>
                    </a:p>
                  </a:txBody>
                  <a:tcPr/>
                </a:tc>
                <a:extLst>
                  <a:ext uri="{0D108BD9-81ED-4DB2-BD59-A6C34878D82A}">
                    <a16:rowId xmlns:a16="http://schemas.microsoft.com/office/drawing/2014/main" val="1390742231"/>
                  </a:ext>
                </a:extLst>
              </a:tr>
              <a:tr h="313161">
                <a:tc>
                  <a:txBody>
                    <a:bodyPr/>
                    <a:lstStyle/>
                    <a:p>
                      <a:pPr lvl="0" algn="ctr">
                        <a:buNone/>
                      </a:pPr>
                      <a:r>
                        <a:rPr lang="en-US"/>
                        <a:t>8</a:t>
                      </a:r>
                    </a:p>
                  </a:txBody>
                  <a:tcPr>
                    <a:solidFill>
                      <a:schemeClr val="accent6">
                        <a:lumMod val="20000"/>
                        <a:lumOff val="80000"/>
                      </a:schemeClr>
                    </a:solidFill>
                  </a:tcPr>
                </a:tc>
                <a:tc>
                  <a:txBody>
                    <a:bodyPr/>
                    <a:lstStyle/>
                    <a:p>
                      <a:pPr lvl="0">
                        <a:buNone/>
                      </a:pPr>
                      <a:r>
                        <a:rPr lang="en-US"/>
                        <a:t>Pepperoni Pizza</a:t>
                      </a:r>
                    </a:p>
                  </a:txBody>
                  <a:tcPr/>
                </a:tc>
                <a:tc>
                  <a:txBody>
                    <a:bodyPr/>
                    <a:lstStyle/>
                    <a:p>
                      <a:pPr lvl="0">
                        <a:buNone/>
                      </a:pPr>
                      <a:r>
                        <a:rPr lang="en-US"/>
                        <a:t>41</a:t>
                      </a:r>
                    </a:p>
                  </a:txBody>
                  <a:tcPr/>
                </a:tc>
                <a:extLst>
                  <a:ext uri="{0D108BD9-81ED-4DB2-BD59-A6C34878D82A}">
                    <a16:rowId xmlns:a16="http://schemas.microsoft.com/office/drawing/2014/main" val="2123018195"/>
                  </a:ext>
                </a:extLst>
              </a:tr>
              <a:tr h="313161">
                <a:tc>
                  <a:txBody>
                    <a:bodyPr/>
                    <a:lstStyle/>
                    <a:p>
                      <a:pPr lvl="0" algn="ctr">
                        <a:buNone/>
                      </a:pPr>
                      <a:r>
                        <a:rPr lang="en-US"/>
                        <a:t>9</a:t>
                      </a:r>
                    </a:p>
                  </a:txBody>
                  <a:tcPr>
                    <a:solidFill>
                      <a:schemeClr val="accent6">
                        <a:lumMod val="20000"/>
                        <a:lumOff val="80000"/>
                      </a:schemeClr>
                    </a:solidFill>
                  </a:tcPr>
                </a:tc>
                <a:tc>
                  <a:txBody>
                    <a:bodyPr/>
                    <a:lstStyle/>
                    <a:p>
                      <a:pPr lvl="0">
                        <a:buNone/>
                      </a:pPr>
                      <a:r>
                        <a:rPr lang="en-US"/>
                        <a:t>BBQ Chicken Pizza</a:t>
                      </a:r>
                    </a:p>
                  </a:txBody>
                  <a:tcPr/>
                </a:tc>
                <a:tc>
                  <a:txBody>
                    <a:bodyPr/>
                    <a:lstStyle/>
                    <a:p>
                      <a:pPr lvl="0">
                        <a:buNone/>
                      </a:pPr>
                      <a:r>
                        <a:rPr lang="en-US"/>
                        <a:t>37</a:t>
                      </a:r>
                    </a:p>
                  </a:txBody>
                  <a:tcPr/>
                </a:tc>
                <a:extLst>
                  <a:ext uri="{0D108BD9-81ED-4DB2-BD59-A6C34878D82A}">
                    <a16:rowId xmlns:a16="http://schemas.microsoft.com/office/drawing/2014/main" val="3959227509"/>
                  </a:ext>
                </a:extLst>
              </a:tr>
              <a:tr h="304800">
                <a:tc>
                  <a:txBody>
                    <a:bodyPr/>
                    <a:lstStyle/>
                    <a:p>
                      <a:pPr lvl="0" algn="ctr">
                        <a:buNone/>
                      </a:pPr>
                      <a:r>
                        <a:rPr lang="en-US"/>
                        <a:t>10</a:t>
                      </a:r>
                    </a:p>
                  </a:txBody>
                  <a:tcPr>
                    <a:solidFill>
                      <a:schemeClr val="accent6">
                        <a:lumMod val="20000"/>
                        <a:lumOff val="80000"/>
                      </a:schemeClr>
                    </a:solidFill>
                  </a:tcPr>
                </a:tc>
                <a:tc>
                  <a:txBody>
                    <a:bodyPr/>
                    <a:lstStyle/>
                    <a:p>
                      <a:pPr lvl="0">
                        <a:buNone/>
                      </a:pPr>
                      <a:r>
                        <a:rPr lang="en-US"/>
                        <a:t>Veggie Pizza</a:t>
                      </a:r>
                    </a:p>
                  </a:txBody>
                  <a:tcPr/>
                </a:tc>
                <a:tc>
                  <a:txBody>
                    <a:bodyPr/>
                    <a:lstStyle/>
                    <a:p>
                      <a:pPr lvl="0">
                        <a:buNone/>
                      </a:pPr>
                      <a:r>
                        <a:rPr lang="en-US"/>
                        <a:t>33</a:t>
                      </a:r>
                    </a:p>
                  </a:txBody>
                  <a:tcPr/>
                </a:tc>
                <a:extLst>
                  <a:ext uri="{0D108BD9-81ED-4DB2-BD59-A6C34878D82A}">
                    <a16:rowId xmlns:a16="http://schemas.microsoft.com/office/drawing/2014/main" val="334153621"/>
                  </a:ext>
                </a:extLst>
              </a:tr>
            </a:tbl>
          </a:graphicData>
        </a:graphic>
      </p:graphicFrame>
      <p:pic>
        <p:nvPicPr>
          <p:cNvPr id="6" name="圖片 2" descr="一張含有 文字 的圖片&#10;&#10;自動產生的描述">
            <a:extLst>
              <a:ext uri="{FF2B5EF4-FFF2-40B4-BE49-F238E27FC236}">
                <a16:creationId xmlns:a16="http://schemas.microsoft.com/office/drawing/2014/main" id="{112E5371-4D70-2A3D-BA87-96DC7D5E4FD3}"/>
              </a:ext>
            </a:extLst>
          </p:cNvPr>
          <p:cNvPicPr>
            <a:picLocks noChangeAspect="1"/>
          </p:cNvPicPr>
          <p:nvPr/>
        </p:nvPicPr>
        <p:blipFill>
          <a:blip r:embed="rId4"/>
          <a:stretch>
            <a:fillRect/>
          </a:stretch>
        </p:blipFill>
        <p:spPr>
          <a:xfrm>
            <a:off x="5182455" y="3053310"/>
            <a:ext cx="3142000" cy="1684150"/>
          </a:xfrm>
          <a:prstGeom prst="rect">
            <a:avLst/>
          </a:prstGeom>
        </p:spPr>
      </p:pic>
      <p:sp>
        <p:nvSpPr>
          <p:cNvPr id="9" name="Google Shape;3625;p54">
            <a:extLst>
              <a:ext uri="{FF2B5EF4-FFF2-40B4-BE49-F238E27FC236}">
                <a16:creationId xmlns:a16="http://schemas.microsoft.com/office/drawing/2014/main" id="{D34849BF-EFAB-2C8C-0635-0D8E598D2908}"/>
              </a:ext>
            </a:extLst>
          </p:cNvPr>
          <p:cNvSpPr/>
          <p:nvPr/>
        </p:nvSpPr>
        <p:spPr>
          <a:xfrm rot="12480000">
            <a:off x="7927561" y="4137078"/>
            <a:ext cx="793788" cy="556511"/>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chemeClr val="tx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25;p54">
            <a:extLst>
              <a:ext uri="{FF2B5EF4-FFF2-40B4-BE49-F238E27FC236}">
                <a16:creationId xmlns:a16="http://schemas.microsoft.com/office/drawing/2014/main" id="{3F3BB8D7-7B5F-C6D6-5E25-21A39C4CA4D3}"/>
              </a:ext>
            </a:extLst>
          </p:cNvPr>
          <p:cNvSpPr/>
          <p:nvPr/>
        </p:nvSpPr>
        <p:spPr>
          <a:xfrm rot="10170357">
            <a:off x="8046188" y="3237487"/>
            <a:ext cx="669963" cy="41363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chemeClr val="tx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25;p54">
            <a:extLst>
              <a:ext uri="{FF2B5EF4-FFF2-40B4-BE49-F238E27FC236}">
                <a16:creationId xmlns:a16="http://schemas.microsoft.com/office/drawing/2014/main" id="{2CDFF16B-FCD7-5E14-9B2C-2CF697CD8227}"/>
              </a:ext>
            </a:extLst>
          </p:cNvPr>
          <p:cNvSpPr/>
          <p:nvPr/>
        </p:nvSpPr>
        <p:spPr>
          <a:xfrm rot="924954">
            <a:off x="4703826" y="3057491"/>
            <a:ext cx="889038" cy="456499"/>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chemeClr val="tx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52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213360" y="252874"/>
            <a:ext cx="8646160" cy="572700"/>
          </a:xfrm>
          <a:prstGeom prst="rect">
            <a:avLst/>
          </a:prstGeom>
        </p:spPr>
        <p:txBody>
          <a:bodyPr spcFirstLastPara="1" wrap="square" lIns="0" tIns="0" rIns="0" bIns="0" anchor="ctr" anchorCtr="0">
            <a:noAutofit/>
          </a:bodyPr>
          <a:lstStyle/>
          <a:p>
            <a:r>
              <a:rPr lang="en-US" altLang="zh-HK" b="1"/>
              <a:t>Average Prizes of Pizzas in the states</a:t>
            </a:r>
          </a:p>
        </p:txBody>
      </p:sp>
      <p:pic>
        <p:nvPicPr>
          <p:cNvPr id="4" name="圖片 3" descr="一張含有 地圖 的圖片&#10;&#10;自動產生的描述">
            <a:extLst>
              <a:ext uri="{FF2B5EF4-FFF2-40B4-BE49-F238E27FC236}">
                <a16:creationId xmlns:a16="http://schemas.microsoft.com/office/drawing/2014/main" id="{0EDF5176-593B-5D42-1F7F-B6D2E191DE5A}"/>
              </a:ext>
            </a:extLst>
          </p:cNvPr>
          <p:cNvPicPr>
            <a:picLocks noChangeAspect="1"/>
          </p:cNvPicPr>
          <p:nvPr/>
        </p:nvPicPr>
        <p:blipFill rotWithShape="1">
          <a:blip r:embed="rId3"/>
          <a:srcRect l="14778" t="15168" r="5445" b="13620"/>
          <a:stretch/>
        </p:blipFill>
        <p:spPr>
          <a:xfrm>
            <a:off x="3963034" y="1561464"/>
            <a:ext cx="4932681" cy="2292986"/>
          </a:xfrm>
          <a:prstGeom prst="rect">
            <a:avLst/>
          </a:prstGeom>
        </p:spPr>
      </p:pic>
      <p:graphicFrame>
        <p:nvGraphicFramePr>
          <p:cNvPr id="3" name="Table 2">
            <a:extLst>
              <a:ext uri="{FF2B5EF4-FFF2-40B4-BE49-F238E27FC236}">
                <a16:creationId xmlns:a16="http://schemas.microsoft.com/office/drawing/2014/main" id="{0C9616D8-ACE0-8786-2398-A2C1C122938A}"/>
              </a:ext>
            </a:extLst>
          </p:cNvPr>
          <p:cNvGraphicFramePr>
            <a:graphicFrameLocks noGrp="1"/>
          </p:cNvGraphicFramePr>
          <p:nvPr>
            <p:extLst>
              <p:ext uri="{D42A27DB-BD31-4B8C-83A1-F6EECF244321}">
                <p14:modId xmlns:p14="http://schemas.microsoft.com/office/powerpoint/2010/main" val="2656558989"/>
              </p:ext>
            </p:extLst>
          </p:nvPr>
        </p:nvGraphicFramePr>
        <p:xfrm>
          <a:off x="61912" y="1695450"/>
          <a:ext cx="3815696" cy="2003915"/>
        </p:xfrm>
        <a:graphic>
          <a:graphicData uri="http://schemas.openxmlformats.org/drawingml/2006/table">
            <a:tbl>
              <a:tblPr firstRow="1" bandRow="1">
                <a:tableStyleId>{E976CC15-25E7-41AE-8BBA-24CAF2B6385B}</a:tableStyleId>
              </a:tblPr>
              <a:tblGrid>
                <a:gridCol w="812635">
                  <a:extLst>
                    <a:ext uri="{9D8B030D-6E8A-4147-A177-3AD203B41FA5}">
                      <a16:colId xmlns:a16="http://schemas.microsoft.com/office/drawing/2014/main" val="1550153771"/>
                    </a:ext>
                  </a:extLst>
                </a:gridCol>
                <a:gridCol w="1971675">
                  <a:extLst>
                    <a:ext uri="{9D8B030D-6E8A-4147-A177-3AD203B41FA5}">
                      <a16:colId xmlns:a16="http://schemas.microsoft.com/office/drawing/2014/main" val="2263515785"/>
                    </a:ext>
                  </a:extLst>
                </a:gridCol>
                <a:gridCol w="1031386">
                  <a:extLst>
                    <a:ext uri="{9D8B030D-6E8A-4147-A177-3AD203B41FA5}">
                      <a16:colId xmlns:a16="http://schemas.microsoft.com/office/drawing/2014/main" val="1948319494"/>
                    </a:ext>
                  </a:extLst>
                </a:gridCol>
              </a:tblGrid>
              <a:tr h="438150">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sym typeface="Arial"/>
                        </a:rPr>
                        <a:t>Rank​</a:t>
                      </a:r>
                    </a:p>
                  </a:txBody>
                  <a:tcPr>
                    <a:solidFill>
                      <a:srgbClr val="ED7D31"/>
                    </a:solidFill>
                  </a:tcPr>
                </a:tc>
                <a:tc>
                  <a:txBody>
                    <a:bodyPr/>
                    <a:lstStyle/>
                    <a:p>
                      <a:pPr marR="0" algn="l" rtl="0" fontAlgn="base">
                        <a:lnSpc>
                          <a:spcPct val="100000"/>
                        </a:lnSpc>
                        <a:spcBef>
                          <a:spcPts val="0"/>
                        </a:spcBef>
                        <a:spcAft>
                          <a:spcPts val="0"/>
                        </a:spcAft>
                        <a:buClr>
                          <a:srgbClr val="000000"/>
                        </a:buClr>
                        <a:buFont typeface="Arial"/>
                      </a:pPr>
                      <a:r>
                        <a:rPr lang="en-US" sz="1400" b="0" i="0" u="none" strike="noStrike" cap="none">
                          <a:solidFill>
                            <a:srgbClr val="000000"/>
                          </a:solidFill>
                          <a:latin typeface="Arial"/>
                          <a:cs typeface="Arial"/>
                        </a:rPr>
                        <a:t>States</a:t>
                      </a:r>
                      <a:endParaRPr lang="en-US" sz="1400" b="0" i="0" u="none" strike="noStrike" cap="none">
                        <a:solidFill>
                          <a:srgbClr val="000000"/>
                        </a:solidFill>
                        <a:latin typeface="Arial"/>
                        <a:cs typeface="Arial"/>
                        <a:sym typeface="Arial"/>
                      </a:endParaRPr>
                    </a:p>
                  </a:txBody>
                  <a:tcPr>
                    <a:solidFill>
                      <a:srgbClr val="ED7D31"/>
                    </a:solidFill>
                  </a:tcPr>
                </a:tc>
                <a:tc>
                  <a:txBody>
                    <a:bodyPr/>
                    <a:lstStyle/>
                    <a:p>
                      <a:pPr marR="0" lvl="0" algn="l">
                        <a:lnSpc>
                          <a:spcPct val="100000"/>
                        </a:lnSpc>
                        <a:spcBef>
                          <a:spcPts val="0"/>
                        </a:spcBef>
                        <a:spcAft>
                          <a:spcPts val="0"/>
                        </a:spcAft>
                        <a:buNone/>
                      </a:pPr>
                      <a:r>
                        <a:rPr lang="en-US" sz="1400" b="0" i="0" u="none" strike="noStrike" cap="none">
                          <a:solidFill>
                            <a:srgbClr val="000000"/>
                          </a:solidFill>
                          <a:latin typeface="Arial"/>
                          <a:cs typeface="Arial"/>
                        </a:rPr>
                        <a:t>Prices</a:t>
                      </a:r>
                      <a:endParaRPr lang="en-US" sz="1400" b="0" i="0" u="none" strike="noStrike" cap="none">
                        <a:solidFill>
                          <a:srgbClr val="000000"/>
                        </a:solidFill>
                        <a:latin typeface="Arial"/>
                        <a:cs typeface="Arial"/>
                        <a:sym typeface="Arial"/>
                      </a:endParaRPr>
                    </a:p>
                  </a:txBody>
                  <a:tcPr>
                    <a:solidFill>
                      <a:srgbClr val="ED7D31"/>
                    </a:solidFill>
                  </a:tcPr>
                </a:tc>
                <a:extLst>
                  <a:ext uri="{0D108BD9-81ED-4DB2-BD59-A6C34878D82A}">
                    <a16:rowId xmlns:a16="http://schemas.microsoft.com/office/drawing/2014/main" val="699716092"/>
                  </a:ext>
                </a:extLst>
              </a:tr>
              <a:tr h="313153">
                <a:tc>
                  <a:txBody>
                    <a:bodyPr/>
                    <a:lstStyle/>
                    <a:p>
                      <a:pPr algn="ctr" rtl="0" fontAlgn="base"/>
                      <a:r>
                        <a:rPr lang="en-US">
                          <a:effectLst/>
                        </a:rPr>
                        <a:t>1​</a:t>
                      </a:r>
                      <a:endParaRPr lang="en-US">
                        <a:solidFill>
                          <a:srgbClr val="000000"/>
                        </a:solidFill>
                        <a:effectLst/>
                      </a:endParaRPr>
                    </a:p>
                  </a:txBody>
                  <a:tcPr>
                    <a:solidFill>
                      <a:schemeClr val="accent6">
                        <a:lumMod val="20000"/>
                        <a:lumOff val="80000"/>
                      </a:schemeClr>
                    </a:solidFill>
                  </a:tcPr>
                </a:tc>
                <a:tc>
                  <a:txBody>
                    <a:bodyPr/>
                    <a:lstStyle/>
                    <a:p>
                      <a:pPr rtl="0" fontAlgn="base"/>
                      <a:r>
                        <a:rPr lang="en-US">
                          <a:effectLst/>
                        </a:rPr>
                        <a:t>UT(Utah)</a:t>
                      </a:r>
                      <a:endParaRPr lang="en-US">
                        <a:solidFill>
                          <a:srgbClr val="000000"/>
                        </a:solidFill>
                        <a:effectLst/>
                      </a:endParaRPr>
                    </a:p>
                  </a:txBody>
                  <a:tcPr/>
                </a:tc>
                <a:tc>
                  <a:txBody>
                    <a:bodyPr/>
                    <a:lstStyle/>
                    <a:p>
                      <a:pPr rtl="0" fontAlgn="base"/>
                      <a:r>
                        <a:rPr lang="en-US">
                          <a:effectLst/>
                        </a:rPr>
                        <a:t>15.24</a:t>
                      </a:r>
                      <a:endParaRPr lang="en-US">
                        <a:solidFill>
                          <a:srgbClr val="000000"/>
                        </a:solidFill>
                        <a:effectLst/>
                      </a:endParaRPr>
                    </a:p>
                  </a:txBody>
                  <a:tcPr/>
                </a:tc>
                <a:extLst>
                  <a:ext uri="{0D108BD9-81ED-4DB2-BD59-A6C34878D82A}">
                    <a16:rowId xmlns:a16="http://schemas.microsoft.com/office/drawing/2014/main" val="4139753855"/>
                  </a:ext>
                </a:extLst>
              </a:tr>
              <a:tr h="313153">
                <a:tc>
                  <a:txBody>
                    <a:bodyPr/>
                    <a:lstStyle/>
                    <a:p>
                      <a:pPr algn="ctr" rtl="0" fontAlgn="base"/>
                      <a:r>
                        <a:rPr lang="en-US">
                          <a:effectLst/>
                        </a:rPr>
                        <a:t>2​</a:t>
                      </a:r>
                      <a:endParaRPr lang="en-US">
                        <a:solidFill>
                          <a:srgbClr val="000000"/>
                        </a:solidFill>
                        <a:effectLst/>
                      </a:endParaRPr>
                    </a:p>
                  </a:txBody>
                  <a:tcPr>
                    <a:solidFill>
                      <a:schemeClr val="accent6">
                        <a:lumMod val="20000"/>
                        <a:lumOff val="80000"/>
                      </a:schemeClr>
                    </a:solidFill>
                  </a:tcPr>
                </a:tc>
                <a:tc>
                  <a:txBody>
                    <a:bodyPr/>
                    <a:lstStyle/>
                    <a:p>
                      <a:pPr rtl="0" fontAlgn="base"/>
                      <a:r>
                        <a:rPr lang="en-US">
                          <a:effectLst/>
                        </a:rPr>
                        <a:t>NV(Nevada)</a:t>
                      </a:r>
                      <a:endParaRPr lang="en-US">
                        <a:solidFill>
                          <a:srgbClr val="000000"/>
                        </a:solidFill>
                        <a:effectLst/>
                      </a:endParaRPr>
                    </a:p>
                  </a:txBody>
                  <a:tcPr/>
                </a:tc>
                <a:tc>
                  <a:txBody>
                    <a:bodyPr/>
                    <a:lstStyle/>
                    <a:p>
                      <a:pPr rtl="0" fontAlgn="base"/>
                      <a:r>
                        <a:rPr lang="en-US">
                          <a:effectLst/>
                        </a:rPr>
                        <a:t>13.35</a:t>
                      </a:r>
                    </a:p>
                  </a:txBody>
                  <a:tcPr/>
                </a:tc>
                <a:extLst>
                  <a:ext uri="{0D108BD9-81ED-4DB2-BD59-A6C34878D82A}">
                    <a16:rowId xmlns:a16="http://schemas.microsoft.com/office/drawing/2014/main" val="267665574"/>
                  </a:ext>
                </a:extLst>
              </a:tr>
              <a:tr h="313153">
                <a:tc>
                  <a:txBody>
                    <a:bodyPr/>
                    <a:lstStyle/>
                    <a:p>
                      <a:pPr algn="ctr" rtl="0" fontAlgn="base"/>
                      <a:r>
                        <a:rPr lang="en-US">
                          <a:effectLst/>
                        </a:rPr>
                        <a:t>3​</a:t>
                      </a:r>
                      <a:endParaRPr lang="en-US">
                        <a:solidFill>
                          <a:srgbClr val="000000"/>
                        </a:solidFill>
                        <a:effectLst/>
                      </a:endParaRPr>
                    </a:p>
                  </a:txBody>
                  <a:tcPr>
                    <a:solidFill>
                      <a:schemeClr val="accent6">
                        <a:lumMod val="20000"/>
                        <a:lumOff val="80000"/>
                      </a:schemeClr>
                    </a:solidFill>
                  </a:tcPr>
                </a:tc>
                <a:tc>
                  <a:txBody>
                    <a:bodyPr/>
                    <a:lstStyle/>
                    <a:p>
                      <a:pPr rtl="0" fontAlgn="base"/>
                      <a:r>
                        <a:rPr lang="en-US">
                          <a:effectLst/>
                        </a:rPr>
                        <a:t>NY(New York)</a:t>
                      </a:r>
                      <a:endParaRPr lang="en-US">
                        <a:solidFill>
                          <a:srgbClr val="000000"/>
                        </a:solidFill>
                        <a:effectLst/>
                      </a:endParaRPr>
                    </a:p>
                  </a:txBody>
                  <a:tcPr/>
                </a:tc>
                <a:tc>
                  <a:txBody>
                    <a:bodyPr/>
                    <a:lstStyle/>
                    <a:p>
                      <a:pPr rtl="0" fontAlgn="base"/>
                      <a:r>
                        <a:rPr lang="en-US">
                          <a:effectLst/>
                        </a:rPr>
                        <a:t>13.28</a:t>
                      </a:r>
                      <a:endParaRPr lang="en-US">
                        <a:solidFill>
                          <a:srgbClr val="000000"/>
                        </a:solidFill>
                        <a:effectLst/>
                      </a:endParaRPr>
                    </a:p>
                  </a:txBody>
                  <a:tcPr/>
                </a:tc>
                <a:extLst>
                  <a:ext uri="{0D108BD9-81ED-4DB2-BD59-A6C34878D82A}">
                    <a16:rowId xmlns:a16="http://schemas.microsoft.com/office/drawing/2014/main" val="346506516"/>
                  </a:ext>
                </a:extLst>
              </a:tr>
              <a:tr h="313153">
                <a:tc>
                  <a:txBody>
                    <a:bodyPr/>
                    <a:lstStyle/>
                    <a:p>
                      <a:pPr algn="ctr" rtl="0" fontAlgn="base"/>
                      <a:r>
                        <a:rPr lang="en-US">
                          <a:effectLst/>
                        </a:rPr>
                        <a:t>4​</a:t>
                      </a:r>
                      <a:endParaRPr lang="en-US">
                        <a:solidFill>
                          <a:srgbClr val="000000"/>
                        </a:solidFill>
                        <a:effectLst/>
                      </a:endParaRPr>
                    </a:p>
                  </a:txBody>
                  <a:tcPr>
                    <a:solidFill>
                      <a:schemeClr val="accent6">
                        <a:lumMod val="20000"/>
                        <a:lumOff val="80000"/>
                      </a:schemeClr>
                    </a:solidFill>
                  </a:tcPr>
                </a:tc>
                <a:tc>
                  <a:txBody>
                    <a:bodyPr/>
                    <a:lstStyle/>
                    <a:p>
                      <a:pPr rtl="0" fontAlgn="base"/>
                      <a:r>
                        <a:rPr lang="en-US">
                          <a:effectLst/>
                        </a:rPr>
                        <a:t>FL​(</a:t>
                      </a:r>
                      <a:r>
                        <a:rPr lang="en-US" sz="1400" b="0" i="0" u="none" strike="noStrike" noProof="0">
                          <a:effectLst/>
                          <a:latin typeface="Arial"/>
                        </a:rPr>
                        <a:t>Florida)</a:t>
                      </a:r>
                      <a:endParaRPr lang="en-US">
                        <a:solidFill>
                          <a:srgbClr val="000000"/>
                        </a:solidFill>
                        <a:effectLst/>
                      </a:endParaRPr>
                    </a:p>
                  </a:txBody>
                  <a:tcPr/>
                </a:tc>
                <a:tc>
                  <a:txBody>
                    <a:bodyPr/>
                    <a:lstStyle/>
                    <a:p>
                      <a:pPr rtl="0" fontAlgn="base"/>
                      <a:r>
                        <a:rPr lang="en-US">
                          <a:effectLst/>
                        </a:rPr>
                        <a:t>12.83</a:t>
                      </a:r>
                      <a:endParaRPr lang="en-US">
                        <a:solidFill>
                          <a:srgbClr val="000000"/>
                        </a:solidFill>
                        <a:effectLst/>
                      </a:endParaRPr>
                    </a:p>
                  </a:txBody>
                  <a:tcPr/>
                </a:tc>
                <a:extLst>
                  <a:ext uri="{0D108BD9-81ED-4DB2-BD59-A6C34878D82A}">
                    <a16:rowId xmlns:a16="http://schemas.microsoft.com/office/drawing/2014/main" val="1730406108"/>
                  </a:ext>
                </a:extLst>
              </a:tr>
              <a:tr h="313153">
                <a:tc>
                  <a:txBody>
                    <a:bodyPr/>
                    <a:lstStyle/>
                    <a:p>
                      <a:pPr algn="ctr" rtl="0" fontAlgn="base"/>
                      <a:r>
                        <a:rPr lang="en-US">
                          <a:effectLst/>
                        </a:rPr>
                        <a:t>5​</a:t>
                      </a:r>
                      <a:endParaRPr lang="en-US">
                        <a:solidFill>
                          <a:srgbClr val="000000"/>
                        </a:solidFill>
                        <a:effectLst/>
                      </a:endParaRPr>
                    </a:p>
                  </a:txBody>
                  <a:tcPr>
                    <a:solidFill>
                      <a:schemeClr val="accent6">
                        <a:lumMod val="20000"/>
                        <a:lumOff val="80000"/>
                      </a:schemeClr>
                    </a:solidFill>
                  </a:tcPr>
                </a:tc>
                <a:tc>
                  <a:txBody>
                    <a:bodyPr/>
                    <a:lstStyle/>
                    <a:p>
                      <a:pPr rtl="0" fontAlgn="base"/>
                      <a:r>
                        <a:rPr lang="en-US">
                          <a:effectLst/>
                        </a:rPr>
                        <a:t>KY(</a:t>
                      </a:r>
                      <a:r>
                        <a:rPr lang="en-US" sz="1400" b="0" i="0" u="none" strike="noStrike" noProof="0">
                          <a:effectLst/>
                          <a:latin typeface="Arial"/>
                        </a:rPr>
                        <a:t>Kentucky)</a:t>
                      </a:r>
                      <a:endParaRPr lang="en-US">
                        <a:solidFill>
                          <a:srgbClr val="000000"/>
                        </a:solidFill>
                        <a:effectLst/>
                      </a:endParaRPr>
                    </a:p>
                  </a:txBody>
                  <a:tcPr/>
                </a:tc>
                <a:tc>
                  <a:txBody>
                    <a:bodyPr/>
                    <a:lstStyle/>
                    <a:p>
                      <a:pPr rtl="0" fontAlgn="base"/>
                      <a:r>
                        <a:rPr lang="en-US">
                          <a:effectLst/>
                        </a:rPr>
                        <a:t>12.73</a:t>
                      </a:r>
                    </a:p>
                  </a:txBody>
                  <a:tcPr/>
                </a:tc>
                <a:extLst>
                  <a:ext uri="{0D108BD9-81ED-4DB2-BD59-A6C34878D82A}">
                    <a16:rowId xmlns:a16="http://schemas.microsoft.com/office/drawing/2014/main" val="1610744340"/>
                  </a:ext>
                </a:extLst>
              </a:tr>
            </a:tbl>
          </a:graphicData>
        </a:graphic>
      </p:graphicFrame>
    </p:spTree>
    <p:extLst>
      <p:ext uri="{BB962C8B-B14F-4D97-AF65-F5344CB8AC3E}">
        <p14:creationId xmlns:p14="http://schemas.microsoft.com/office/powerpoint/2010/main" val="2222294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81915" y="252874"/>
            <a:ext cx="8941435" cy="572700"/>
          </a:xfrm>
          <a:prstGeom prst="rect">
            <a:avLst/>
          </a:prstGeom>
        </p:spPr>
        <p:txBody>
          <a:bodyPr spcFirstLastPara="1" wrap="square" lIns="0" tIns="0" rIns="0" bIns="0" anchor="ctr" anchorCtr="0">
            <a:noAutofit/>
          </a:bodyPr>
          <a:lstStyle/>
          <a:p>
            <a:r>
              <a:rPr lang="en-US" altLang="zh-HK" sz="2800" b="1"/>
              <a:t>The Top 10 States in Amount of Pizza Restaurants in the US </a:t>
            </a:r>
          </a:p>
        </p:txBody>
      </p:sp>
      <p:pic>
        <p:nvPicPr>
          <p:cNvPr id="3" name="圖片 2" descr="一張含有 圖表 的圖片&#10;&#10;自動產生的描述">
            <a:extLst>
              <a:ext uri="{FF2B5EF4-FFF2-40B4-BE49-F238E27FC236}">
                <a16:creationId xmlns:a16="http://schemas.microsoft.com/office/drawing/2014/main" id="{1D78D4E4-416B-8549-007D-DA7B478ED813}"/>
              </a:ext>
            </a:extLst>
          </p:cNvPr>
          <p:cNvPicPr>
            <a:picLocks noChangeAspect="1"/>
          </p:cNvPicPr>
          <p:nvPr/>
        </p:nvPicPr>
        <p:blipFill>
          <a:blip r:embed="rId3"/>
          <a:stretch>
            <a:fillRect/>
          </a:stretch>
        </p:blipFill>
        <p:spPr>
          <a:xfrm>
            <a:off x="126491" y="853026"/>
            <a:ext cx="3519235" cy="2661238"/>
          </a:xfrm>
          <a:prstGeom prst="rect">
            <a:avLst/>
          </a:prstGeom>
        </p:spPr>
      </p:pic>
      <p:pic>
        <p:nvPicPr>
          <p:cNvPr id="14" name="圖片 5" descr="一張含有 地圖 的圖片&#10;&#10;自動產生的描述">
            <a:extLst>
              <a:ext uri="{FF2B5EF4-FFF2-40B4-BE49-F238E27FC236}">
                <a16:creationId xmlns:a16="http://schemas.microsoft.com/office/drawing/2014/main" id="{E6B7BC8C-006F-81B0-594F-870A1F76F297}"/>
              </a:ext>
            </a:extLst>
          </p:cNvPr>
          <p:cNvPicPr>
            <a:picLocks noChangeAspect="1"/>
          </p:cNvPicPr>
          <p:nvPr/>
        </p:nvPicPr>
        <p:blipFill rotWithShape="1">
          <a:blip r:embed="rId4"/>
          <a:srcRect l="22477" t="15211" r="4545" b="13833"/>
          <a:stretch/>
        </p:blipFill>
        <p:spPr>
          <a:xfrm>
            <a:off x="3704606" y="925830"/>
            <a:ext cx="5444776" cy="2578100"/>
          </a:xfrm>
          <a:prstGeom prst="rect">
            <a:avLst/>
          </a:prstGeom>
        </p:spPr>
      </p:pic>
      <p:sp>
        <p:nvSpPr>
          <p:cNvPr id="16" name="椭圆 3">
            <a:extLst>
              <a:ext uri="{FF2B5EF4-FFF2-40B4-BE49-F238E27FC236}">
                <a16:creationId xmlns:a16="http://schemas.microsoft.com/office/drawing/2014/main" id="{3A94C55A-D605-E3BD-43EF-E10BEA764504}"/>
              </a:ext>
            </a:extLst>
          </p:cNvPr>
          <p:cNvSpPr/>
          <p:nvPr/>
        </p:nvSpPr>
        <p:spPr>
          <a:xfrm>
            <a:off x="6253698" y="1334770"/>
            <a:ext cx="621130" cy="59073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n w="0"/>
              <a:solidFill>
                <a:schemeClr val="accent1"/>
              </a:solidFill>
              <a:effectLst>
                <a:outerShdw blurRad="38100" dist="25400" dir="5400000" algn="ctr" rotWithShape="0">
                  <a:srgbClr val="6E747A">
                    <a:alpha val="43000"/>
                  </a:srgbClr>
                </a:outerShdw>
              </a:effectLst>
            </a:endParaRPr>
          </a:p>
        </p:txBody>
      </p:sp>
      <p:sp>
        <p:nvSpPr>
          <p:cNvPr id="18" name="椭圆 3">
            <a:extLst>
              <a:ext uri="{FF2B5EF4-FFF2-40B4-BE49-F238E27FC236}">
                <a16:creationId xmlns:a16="http://schemas.microsoft.com/office/drawing/2014/main" id="{D1CB0D1D-CA9C-D344-0862-954B0E9F7D25}"/>
              </a:ext>
            </a:extLst>
          </p:cNvPr>
          <p:cNvSpPr/>
          <p:nvPr/>
        </p:nvSpPr>
        <p:spPr>
          <a:xfrm>
            <a:off x="3854350" y="1683385"/>
            <a:ext cx="621130" cy="59073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n w="0"/>
              <a:solidFill>
                <a:schemeClr val="accent1"/>
              </a:solidFill>
              <a:effectLst>
                <a:outerShdw blurRad="38100" dist="25400" dir="5400000" algn="ctr" rotWithShape="0">
                  <a:srgbClr val="6E747A">
                    <a:alpha val="43000"/>
                  </a:srgbClr>
                </a:outerShdw>
              </a:effectLst>
            </a:endParaRPr>
          </a:p>
        </p:txBody>
      </p:sp>
      <p:sp>
        <p:nvSpPr>
          <p:cNvPr id="19" name="TextBox 18">
            <a:extLst>
              <a:ext uri="{FF2B5EF4-FFF2-40B4-BE49-F238E27FC236}">
                <a16:creationId xmlns:a16="http://schemas.microsoft.com/office/drawing/2014/main" id="{E7288C96-5EF3-B643-1EB1-9A5CCCA8BBA8}"/>
              </a:ext>
            </a:extLst>
          </p:cNvPr>
          <p:cNvSpPr txBox="1"/>
          <p:nvPr/>
        </p:nvSpPr>
        <p:spPr>
          <a:xfrm>
            <a:off x="3948113" y="1809750"/>
            <a:ext cx="371475" cy="338554"/>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800">
                <a:solidFill>
                  <a:srgbClr val="FFFFFF"/>
                </a:solidFill>
              </a:rPr>
              <a:t>320</a:t>
            </a:r>
          </a:p>
          <a:p>
            <a:r>
              <a:rPr lang="en-US" sz="800">
                <a:solidFill>
                  <a:srgbClr val="FFFFFF"/>
                </a:solidFill>
              </a:rPr>
              <a:t>CA</a:t>
            </a:r>
          </a:p>
        </p:txBody>
      </p:sp>
      <p:pic>
        <p:nvPicPr>
          <p:cNvPr id="20" name="Picture 20">
            <a:extLst>
              <a:ext uri="{FF2B5EF4-FFF2-40B4-BE49-F238E27FC236}">
                <a16:creationId xmlns:a16="http://schemas.microsoft.com/office/drawing/2014/main" id="{E90F7E2F-8774-81E1-A6F5-6CB9C0A25A61}"/>
              </a:ext>
            </a:extLst>
          </p:cNvPr>
          <p:cNvPicPr>
            <a:picLocks noChangeAspect="1"/>
          </p:cNvPicPr>
          <p:nvPr/>
        </p:nvPicPr>
        <p:blipFill rotWithShape="1">
          <a:blip r:embed="rId5"/>
          <a:srcRect l="20472" t="1274" r="8555" b="-6"/>
          <a:stretch/>
        </p:blipFill>
        <p:spPr>
          <a:xfrm rot="1560000">
            <a:off x="6308691" y="1824432"/>
            <a:ext cx="227275" cy="310872"/>
          </a:xfrm>
          <a:prstGeom prst="rect">
            <a:avLst/>
          </a:prstGeom>
        </p:spPr>
      </p:pic>
      <p:sp>
        <p:nvSpPr>
          <p:cNvPr id="21" name="TextBox 20">
            <a:extLst>
              <a:ext uri="{FF2B5EF4-FFF2-40B4-BE49-F238E27FC236}">
                <a16:creationId xmlns:a16="http://schemas.microsoft.com/office/drawing/2014/main" id="{3D82FBC2-4E45-6148-6B35-8B9823C94BA4}"/>
              </a:ext>
            </a:extLst>
          </p:cNvPr>
          <p:cNvSpPr txBox="1"/>
          <p:nvPr/>
        </p:nvSpPr>
        <p:spPr>
          <a:xfrm>
            <a:off x="1216528" y="3661320"/>
            <a:ext cx="602932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dk1"/>
                </a:solidFill>
                <a:latin typeface="Montserrat"/>
              </a:rPr>
              <a:t>The top three states in amount of pizza:</a:t>
            </a:r>
          </a:p>
          <a:p>
            <a:r>
              <a:rPr lang="en-US" sz="1800">
                <a:solidFill>
                  <a:schemeClr val="dk1"/>
                </a:solidFill>
                <a:latin typeface="Montserrat"/>
              </a:rPr>
              <a:t>NY: New York</a:t>
            </a:r>
          </a:p>
          <a:p>
            <a:r>
              <a:rPr lang="en-US" sz="1800">
                <a:solidFill>
                  <a:schemeClr val="dk1"/>
                </a:solidFill>
                <a:latin typeface="Montserrat"/>
              </a:rPr>
              <a:t>CA: California</a:t>
            </a:r>
          </a:p>
          <a:p>
            <a:r>
              <a:rPr lang="en-US" sz="1800">
                <a:solidFill>
                  <a:schemeClr val="dk1"/>
                </a:solidFill>
                <a:latin typeface="Montserrat"/>
              </a:rPr>
              <a:t>PA: Pennsylvania</a:t>
            </a:r>
          </a:p>
        </p:txBody>
      </p:sp>
    </p:spTree>
    <p:extLst>
      <p:ext uri="{BB962C8B-B14F-4D97-AF65-F5344CB8AC3E}">
        <p14:creationId xmlns:p14="http://schemas.microsoft.com/office/powerpoint/2010/main" val="77489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00" fill="hold"/>
                                        <p:tgtEl>
                                          <p:spTgt spid="16"/>
                                        </p:tgtEl>
                                        <p:attrNameLst>
                                          <p:attrName>ppt_x</p:attrName>
                                        </p:attrNameLst>
                                      </p:cBhvr>
                                      <p:tavLst>
                                        <p:tav tm="0">
                                          <p:val>
                                            <p:strVal val="#ppt_x"/>
                                          </p:val>
                                        </p:tav>
                                        <p:tav tm="100000">
                                          <p:val>
                                            <p:strVal val="#ppt_x"/>
                                          </p:val>
                                        </p:tav>
                                      </p:tavLst>
                                    </p:anim>
                                    <p:anim calcmode="lin" valueType="num">
                                      <p:cBhvr additive="base">
                                        <p:cTn id="8" dur="2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200" fill="hold"/>
                                        <p:tgtEl>
                                          <p:spTgt spid="18"/>
                                        </p:tgtEl>
                                        <p:attrNameLst>
                                          <p:attrName>ppt_x</p:attrName>
                                        </p:attrNameLst>
                                      </p:cBhvr>
                                      <p:tavLst>
                                        <p:tav tm="0">
                                          <p:val>
                                            <p:strVal val="#ppt_x"/>
                                          </p:val>
                                        </p:tav>
                                        <p:tav tm="100000">
                                          <p:val>
                                            <p:strVal val="#ppt_x"/>
                                          </p:val>
                                        </p:tav>
                                      </p:tavLst>
                                    </p:anim>
                                    <p:anim calcmode="lin" valueType="num">
                                      <p:cBhvr additive="base">
                                        <p:cTn id="14" dur="2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0" y="2124051"/>
            <a:ext cx="9144000" cy="970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6000"/>
              <a:t>Linear Regression Model</a:t>
            </a:r>
            <a:endParaRPr sz="6000"/>
          </a:p>
        </p:txBody>
      </p:sp>
      <p:sp>
        <p:nvSpPr>
          <p:cNvPr id="918" name="Google Shape;918;p29"/>
          <p:cNvSpPr txBox="1">
            <a:spLocks noGrp="1"/>
          </p:cNvSpPr>
          <p:nvPr>
            <p:ph type="title" idx="2"/>
          </p:nvPr>
        </p:nvSpPr>
        <p:spPr>
          <a:xfrm>
            <a:off x="2235150" y="1045463"/>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919" name="Google Shape;919;p29"/>
          <p:cNvSpPr txBox="1">
            <a:spLocks noGrp="1"/>
          </p:cNvSpPr>
          <p:nvPr>
            <p:ph type="subTitle" idx="1"/>
          </p:nvPr>
        </p:nvSpPr>
        <p:spPr>
          <a:xfrm>
            <a:off x="2235150" y="3038901"/>
            <a:ext cx="4673700" cy="77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GB"/>
              <a:t>What factors are affecting the profit</a:t>
            </a:r>
            <a:r>
              <a:rPr lang="en"/>
              <a:t>?</a:t>
            </a:r>
            <a:endParaRPr/>
          </a:p>
        </p:txBody>
      </p:sp>
    </p:spTree>
    <p:extLst>
      <p:ext uri="{BB962C8B-B14F-4D97-AF65-F5344CB8AC3E}">
        <p14:creationId xmlns:p14="http://schemas.microsoft.com/office/powerpoint/2010/main" val="3240099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34"/>
          <p:cNvSpPr txBox="1">
            <a:spLocks noGrp="1"/>
          </p:cNvSpPr>
          <p:nvPr>
            <p:ph type="title"/>
          </p:nvPr>
        </p:nvSpPr>
        <p:spPr>
          <a:xfrm>
            <a:off x="1329350" y="748429"/>
            <a:ext cx="6485100" cy="1117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5400">
                <a:solidFill>
                  <a:schemeClr val="tx1"/>
                </a:solidFill>
              </a:rPr>
              <a:t>Linear Regression Model</a:t>
            </a:r>
          </a:p>
        </p:txBody>
      </p:sp>
      <p:sp>
        <p:nvSpPr>
          <p:cNvPr id="1031" name="Google Shape;1031;p34"/>
          <p:cNvSpPr txBox="1">
            <a:spLocks noGrp="1"/>
          </p:cNvSpPr>
          <p:nvPr>
            <p:ph type="subTitle" idx="1"/>
          </p:nvPr>
        </p:nvSpPr>
        <p:spPr>
          <a:xfrm>
            <a:off x="1329550" y="1779463"/>
            <a:ext cx="6682336" cy="2615608"/>
          </a:xfrm>
          <a:prstGeom prst="rect">
            <a:avLst/>
          </a:prstGeom>
        </p:spPr>
        <p:txBody>
          <a:bodyPr spcFirstLastPara="1" wrap="square" lIns="0" tIns="0" rIns="0" bIns="0" anchor="ctr" anchorCtr="0">
            <a:noAutofit/>
          </a:bodyPr>
          <a:lstStyle/>
          <a:p>
            <a:pPr marL="285750" lvl="0" indent="-285750" algn="l" rtl="0">
              <a:lnSpc>
                <a:spcPct val="150000"/>
              </a:lnSpc>
              <a:spcBef>
                <a:spcPts val="0"/>
              </a:spcBef>
              <a:spcAft>
                <a:spcPts val="0"/>
              </a:spcAft>
              <a:buSzPct val="50000"/>
              <a:buFont typeface="Wingdings" pitchFamily="2" charset="2"/>
              <a:buChar char="l"/>
            </a:pPr>
            <a:r>
              <a:rPr lang="en" altLang="zh-CN" b="1" i="0">
                <a:solidFill>
                  <a:srgbClr val="000000"/>
                </a:solidFill>
                <a:effectLst/>
                <a:latin typeface="Montserrat" pitchFamily="2" charset="0"/>
                <a:ea typeface="PingFang SC" panose="020B0400000000000000" pitchFamily="34" charset="-122"/>
              </a:rPr>
              <a:t>Definition</a:t>
            </a:r>
            <a:r>
              <a:rPr lang="en" altLang="zh-CN" b="0" i="0">
                <a:solidFill>
                  <a:srgbClr val="000000"/>
                </a:solidFill>
                <a:effectLst/>
                <a:latin typeface="Montserrat" pitchFamily="2" charset="0"/>
                <a:ea typeface="PingFang SC" panose="020B0400000000000000" pitchFamily="34" charset="-122"/>
              </a:rPr>
              <a:t>: Linear regression attempts to </a:t>
            </a:r>
            <a:r>
              <a:rPr lang="en" altLang="zh-CN" b="1" i="0">
                <a:solidFill>
                  <a:schemeClr val="bg2"/>
                </a:solidFill>
                <a:effectLst/>
                <a:latin typeface="Montserrat" pitchFamily="2" charset="0"/>
                <a:ea typeface="PingFang SC" panose="020B0400000000000000" pitchFamily="34" charset="-122"/>
              </a:rPr>
              <a:t>model the relationship</a:t>
            </a:r>
            <a:r>
              <a:rPr lang="en" altLang="zh-CN" b="1" i="0">
                <a:solidFill>
                  <a:srgbClr val="000000"/>
                </a:solidFill>
                <a:effectLst/>
                <a:latin typeface="Montserrat" pitchFamily="2" charset="0"/>
                <a:ea typeface="PingFang SC" panose="020B0400000000000000" pitchFamily="34" charset="-122"/>
              </a:rPr>
              <a:t> </a:t>
            </a:r>
            <a:r>
              <a:rPr lang="en" altLang="zh-CN" b="0" i="0">
                <a:solidFill>
                  <a:srgbClr val="000000"/>
                </a:solidFill>
                <a:effectLst/>
                <a:latin typeface="Montserrat" pitchFamily="2" charset="0"/>
                <a:ea typeface="PingFang SC" panose="020B0400000000000000" pitchFamily="34" charset="-122"/>
              </a:rPr>
              <a:t>between two variables by fitting a linear equation to observed data. </a:t>
            </a:r>
          </a:p>
          <a:p>
            <a:pPr marL="0" lvl="0" indent="0" algn="l" rtl="0">
              <a:lnSpc>
                <a:spcPct val="150000"/>
              </a:lnSpc>
              <a:spcBef>
                <a:spcPts val="0"/>
              </a:spcBef>
              <a:spcAft>
                <a:spcPts val="0"/>
              </a:spcAft>
              <a:buSzPct val="50000"/>
            </a:pPr>
            <a:endParaRPr lang="en" altLang="zh-CN" b="0" i="0">
              <a:solidFill>
                <a:srgbClr val="000000"/>
              </a:solidFill>
              <a:effectLst/>
              <a:latin typeface="Montserrat" pitchFamily="2" charset="0"/>
              <a:ea typeface="PingFang SC" panose="020B0400000000000000" pitchFamily="34" charset="-122"/>
            </a:endParaRPr>
          </a:p>
          <a:p>
            <a:pPr marL="285750" lvl="0" indent="-285750" algn="l" rtl="0">
              <a:lnSpc>
                <a:spcPct val="150000"/>
              </a:lnSpc>
              <a:spcBef>
                <a:spcPts val="0"/>
              </a:spcBef>
              <a:spcAft>
                <a:spcPts val="0"/>
              </a:spcAft>
              <a:buSzPct val="50000"/>
              <a:buFont typeface="Wingdings" pitchFamily="2" charset="2"/>
              <a:buChar char="l"/>
            </a:pPr>
            <a:r>
              <a:rPr lang="en" altLang="zh-CN" b="1" i="0">
                <a:solidFill>
                  <a:srgbClr val="000000"/>
                </a:solidFill>
                <a:effectLst/>
                <a:latin typeface="Montserrat" pitchFamily="2" charset="0"/>
                <a:ea typeface="PingFang SC" panose="020B0400000000000000" pitchFamily="34" charset="-122"/>
              </a:rPr>
              <a:t>Utilize</a:t>
            </a:r>
            <a:r>
              <a:rPr lang="en" altLang="zh-CN" b="0" i="0">
                <a:solidFill>
                  <a:srgbClr val="000000"/>
                </a:solidFill>
                <a:effectLst/>
                <a:latin typeface="Montserrat" pitchFamily="2" charset="0"/>
                <a:ea typeface="PingFang SC" panose="020B0400000000000000" pitchFamily="34" charset="-122"/>
              </a:rPr>
              <a:t>: In our analysis, we built</a:t>
            </a:r>
            <a:r>
              <a:rPr lang="en-US" altLang="zh-CN">
                <a:solidFill>
                  <a:srgbClr val="000000"/>
                </a:solidFill>
                <a:latin typeface="Montserrat" pitchFamily="2" charset="0"/>
                <a:ea typeface="PingFang SC" panose="020B0400000000000000" pitchFamily="34" charset="-122"/>
              </a:rPr>
              <a:t> linear regression models to find out which factors can bring more profits for investors.</a:t>
            </a:r>
            <a:endParaRPr lang="en" altLang="zh-CN" b="0" i="0">
              <a:solidFill>
                <a:srgbClr val="000000"/>
              </a:solidFill>
              <a:effectLst/>
              <a:latin typeface="Montserrat" pitchFamily="2" charset="0"/>
              <a:ea typeface="PingFang SC" panose="020B0400000000000000" pitchFamily="34" charset="-122"/>
            </a:endParaRPr>
          </a:p>
          <a:p>
            <a:pPr marL="0" lvl="0" indent="0" algn="l" rtl="0">
              <a:spcBef>
                <a:spcPts val="0"/>
              </a:spcBef>
              <a:spcAft>
                <a:spcPts val="0"/>
              </a:spcAft>
              <a:buNone/>
            </a:pPr>
            <a:endParaRPr>
              <a:latin typeface="Montserrat" pitchFamily="2" charset="0"/>
            </a:endParaRPr>
          </a:p>
        </p:txBody>
      </p:sp>
    </p:spTree>
    <p:extLst>
      <p:ext uri="{BB962C8B-B14F-4D97-AF65-F5344CB8AC3E}">
        <p14:creationId xmlns:p14="http://schemas.microsoft.com/office/powerpoint/2010/main" val="2062906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31">
                                            <p:txEl>
                                              <p:pRg st="0" end="0"/>
                                            </p:txEl>
                                          </p:spTgt>
                                        </p:tgtEl>
                                        <p:attrNameLst>
                                          <p:attrName>style.visibility</p:attrName>
                                        </p:attrNameLst>
                                      </p:cBhvr>
                                      <p:to>
                                        <p:strVal val="visible"/>
                                      </p:to>
                                    </p:set>
                                    <p:anim calcmode="lin" valueType="num">
                                      <p:cBhvr>
                                        <p:cTn id="7" dur="250" fill="hold"/>
                                        <p:tgtEl>
                                          <p:spTgt spid="1031">
                                            <p:txEl>
                                              <p:pRg st="0" end="0"/>
                                            </p:txEl>
                                          </p:spTgt>
                                        </p:tgtEl>
                                        <p:attrNameLst>
                                          <p:attrName>ppt_w</p:attrName>
                                        </p:attrNameLst>
                                      </p:cBhvr>
                                      <p:tavLst>
                                        <p:tav tm="0">
                                          <p:val>
                                            <p:strVal val="#ppt_w*0.70"/>
                                          </p:val>
                                        </p:tav>
                                        <p:tav tm="100000">
                                          <p:val>
                                            <p:strVal val="#ppt_w"/>
                                          </p:val>
                                        </p:tav>
                                      </p:tavLst>
                                    </p:anim>
                                    <p:anim calcmode="lin" valueType="num">
                                      <p:cBhvr>
                                        <p:cTn id="8" dur="250" fill="hold"/>
                                        <p:tgtEl>
                                          <p:spTgt spid="1031">
                                            <p:txEl>
                                              <p:pRg st="0" end="0"/>
                                            </p:txEl>
                                          </p:spTgt>
                                        </p:tgtEl>
                                        <p:attrNameLst>
                                          <p:attrName>ppt_h</p:attrName>
                                        </p:attrNameLst>
                                      </p:cBhvr>
                                      <p:tavLst>
                                        <p:tav tm="0">
                                          <p:val>
                                            <p:strVal val="#ppt_h"/>
                                          </p:val>
                                        </p:tav>
                                        <p:tav tm="100000">
                                          <p:val>
                                            <p:strVal val="#ppt_h"/>
                                          </p:val>
                                        </p:tav>
                                      </p:tavLst>
                                    </p:anim>
                                    <p:animEffect transition="in" filter="fade">
                                      <p:cBhvr>
                                        <p:cTn id="9" dur="250"/>
                                        <p:tgtEl>
                                          <p:spTgt spid="103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031">
                                            <p:txEl>
                                              <p:pRg st="2" end="2"/>
                                            </p:txEl>
                                          </p:spTgt>
                                        </p:tgtEl>
                                        <p:attrNameLst>
                                          <p:attrName>style.visibility</p:attrName>
                                        </p:attrNameLst>
                                      </p:cBhvr>
                                      <p:to>
                                        <p:strVal val="visible"/>
                                      </p:to>
                                    </p:set>
                                    <p:anim calcmode="lin" valueType="num">
                                      <p:cBhvr>
                                        <p:cTn id="14" dur="250" fill="hold"/>
                                        <p:tgtEl>
                                          <p:spTgt spid="1031">
                                            <p:txEl>
                                              <p:pRg st="2" end="2"/>
                                            </p:txEl>
                                          </p:spTgt>
                                        </p:tgtEl>
                                        <p:attrNameLst>
                                          <p:attrName>ppt_w</p:attrName>
                                        </p:attrNameLst>
                                      </p:cBhvr>
                                      <p:tavLst>
                                        <p:tav tm="0">
                                          <p:val>
                                            <p:strVal val="#ppt_w*0.70"/>
                                          </p:val>
                                        </p:tav>
                                        <p:tav tm="100000">
                                          <p:val>
                                            <p:strVal val="#ppt_w"/>
                                          </p:val>
                                        </p:tav>
                                      </p:tavLst>
                                    </p:anim>
                                    <p:anim calcmode="lin" valueType="num">
                                      <p:cBhvr>
                                        <p:cTn id="15" dur="250" fill="hold"/>
                                        <p:tgtEl>
                                          <p:spTgt spid="1031">
                                            <p:txEl>
                                              <p:pRg st="2" end="2"/>
                                            </p:txEl>
                                          </p:spTgt>
                                        </p:tgtEl>
                                        <p:attrNameLst>
                                          <p:attrName>ppt_h</p:attrName>
                                        </p:attrNameLst>
                                      </p:cBhvr>
                                      <p:tavLst>
                                        <p:tav tm="0">
                                          <p:val>
                                            <p:strVal val="#ppt_h"/>
                                          </p:val>
                                        </p:tav>
                                        <p:tav tm="100000">
                                          <p:val>
                                            <p:strVal val="#ppt_h"/>
                                          </p:val>
                                        </p:tav>
                                      </p:tavLst>
                                    </p:anim>
                                    <p:animEffect transition="in" filter="fade">
                                      <p:cBhvr>
                                        <p:cTn id="16" dur="250"/>
                                        <p:tgtEl>
                                          <p:spTgt spid="10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9" name="Google Shape;2059;p40"/>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Profit  VS. GDP</a:t>
            </a:r>
            <a:endParaRPr/>
          </a:p>
        </p:txBody>
      </p:sp>
      <p:sp>
        <p:nvSpPr>
          <p:cNvPr id="2060" name="Google Shape;2060;p40"/>
          <p:cNvSpPr txBox="1">
            <a:spLocks noGrp="1"/>
          </p:cNvSpPr>
          <p:nvPr>
            <p:ph type="subTitle" idx="1"/>
          </p:nvPr>
        </p:nvSpPr>
        <p:spPr>
          <a:xfrm>
            <a:off x="754520" y="4054481"/>
            <a:ext cx="2556300" cy="36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GDP</a:t>
            </a:r>
            <a:endParaRPr/>
          </a:p>
        </p:txBody>
      </p:sp>
      <p:sp>
        <p:nvSpPr>
          <p:cNvPr id="2061" name="Google Shape;2061;p40"/>
          <p:cNvSpPr txBox="1">
            <a:spLocks noGrp="1"/>
          </p:cNvSpPr>
          <p:nvPr>
            <p:ph type="subTitle" idx="2"/>
          </p:nvPr>
        </p:nvSpPr>
        <p:spPr>
          <a:xfrm>
            <a:off x="2273241" y="839464"/>
            <a:ext cx="4597517" cy="1554063"/>
          </a:xfrm>
          <a:prstGeom prst="rect">
            <a:avLst/>
          </a:prstGeom>
        </p:spPr>
        <p:txBody>
          <a:bodyPr spcFirstLastPara="1" wrap="square" lIns="0" tIns="0" rIns="0" bIns="0" anchor="ctr" anchorCtr="0">
            <a:noAutofit/>
          </a:bodyPr>
          <a:lstStyle/>
          <a:p>
            <a:pPr marL="0" lvl="0" indent="0" rtl="0">
              <a:lnSpc>
                <a:spcPct val="150000"/>
              </a:lnSpc>
              <a:spcBef>
                <a:spcPts val="0"/>
              </a:spcBef>
              <a:spcAft>
                <a:spcPts val="1200"/>
              </a:spcAft>
              <a:buNone/>
            </a:pPr>
            <a:r>
              <a:rPr lang="en" altLang="zh-CN" sz="1500">
                <a:solidFill>
                  <a:srgbClr val="08062A"/>
                </a:solidFill>
                <a:latin typeface="Montserrat" pitchFamily="2" charset="0"/>
              </a:rPr>
              <a:t>T</a:t>
            </a:r>
            <a:r>
              <a:rPr lang="en" altLang="zh-CN" sz="1500" b="0" i="0">
                <a:solidFill>
                  <a:srgbClr val="08062A"/>
                </a:solidFill>
                <a:effectLst/>
                <a:latin typeface="Montserrat" pitchFamily="2" charset="0"/>
              </a:rPr>
              <a:t>here is a </a:t>
            </a:r>
            <a:r>
              <a:rPr lang="en" altLang="zh-CN" sz="1500" b="1" i="0">
                <a:solidFill>
                  <a:srgbClr val="08062A"/>
                </a:solidFill>
                <a:effectLst/>
                <a:latin typeface="Montserrat" pitchFamily="2" charset="0"/>
              </a:rPr>
              <a:t>much tighter correlation </a:t>
            </a:r>
            <a:r>
              <a:rPr lang="en" altLang="zh-CN" sz="1500" b="0" i="0">
                <a:solidFill>
                  <a:srgbClr val="08062A"/>
                </a:solidFill>
                <a:effectLst/>
                <a:latin typeface="Montserrat" pitchFamily="2" charset="0"/>
              </a:rPr>
              <a:t>between corporate profits and economic growth.</a:t>
            </a:r>
            <a:endParaRPr sz="1500">
              <a:latin typeface="Montserrat" pitchFamily="2" charset="0"/>
            </a:endParaRPr>
          </a:p>
        </p:txBody>
      </p:sp>
      <p:sp>
        <p:nvSpPr>
          <p:cNvPr id="2062" name="Google Shape;2062;p40"/>
          <p:cNvSpPr txBox="1">
            <a:spLocks noGrp="1"/>
          </p:cNvSpPr>
          <p:nvPr>
            <p:ph type="subTitle" idx="3"/>
          </p:nvPr>
        </p:nvSpPr>
        <p:spPr>
          <a:xfrm>
            <a:off x="6168120" y="3773137"/>
            <a:ext cx="2556300" cy="36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Profit</a:t>
            </a:r>
            <a:endParaRPr/>
          </a:p>
        </p:txBody>
      </p:sp>
      <p:sp>
        <p:nvSpPr>
          <p:cNvPr id="2063" name="Google Shape;2063;p40"/>
          <p:cNvSpPr txBox="1">
            <a:spLocks noGrp="1"/>
          </p:cNvSpPr>
          <p:nvPr>
            <p:ph type="subTitle" idx="4"/>
          </p:nvPr>
        </p:nvSpPr>
        <p:spPr>
          <a:xfrm>
            <a:off x="4160784" y="2402241"/>
            <a:ext cx="1352117" cy="877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Approximate</a:t>
            </a:r>
            <a:endParaRPr/>
          </a:p>
        </p:txBody>
      </p:sp>
      <p:sp>
        <p:nvSpPr>
          <p:cNvPr id="2070" name="Google Shape;2070;p40"/>
          <p:cNvSpPr/>
          <p:nvPr/>
        </p:nvSpPr>
        <p:spPr>
          <a:xfrm>
            <a:off x="5821895" y="1801549"/>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1503;p59">
            <a:extLst>
              <a:ext uri="{FF2B5EF4-FFF2-40B4-BE49-F238E27FC236}">
                <a16:creationId xmlns:a16="http://schemas.microsoft.com/office/drawing/2014/main" id="{8A548639-5624-6A18-8166-C53022D56F72}"/>
              </a:ext>
            </a:extLst>
          </p:cNvPr>
          <p:cNvGrpSpPr/>
          <p:nvPr/>
        </p:nvGrpSpPr>
        <p:grpSpPr>
          <a:xfrm>
            <a:off x="720000" y="2077148"/>
            <a:ext cx="2631437" cy="1805877"/>
            <a:chOff x="5159450" y="1919950"/>
            <a:chExt cx="1541050" cy="862500"/>
          </a:xfrm>
        </p:grpSpPr>
        <p:sp>
          <p:nvSpPr>
            <p:cNvPr id="3" name="Google Shape;11504;p59">
              <a:extLst>
                <a:ext uri="{FF2B5EF4-FFF2-40B4-BE49-F238E27FC236}">
                  <a16:creationId xmlns:a16="http://schemas.microsoft.com/office/drawing/2014/main" id="{AC03F034-F7D5-731D-2881-4E067949CF1A}"/>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chemeClr val="bg2"/>
              </a:solidFill>
              <a:prstDash val="solid"/>
              <a:round/>
              <a:headEnd type="oval" w="med" len="med"/>
              <a:tailEnd type="oval" w="med" len="med"/>
            </a:ln>
          </p:spPr>
        </p:sp>
        <p:grpSp>
          <p:nvGrpSpPr>
            <p:cNvPr id="4" name="Google Shape;11505;p59">
              <a:extLst>
                <a:ext uri="{FF2B5EF4-FFF2-40B4-BE49-F238E27FC236}">
                  <a16:creationId xmlns:a16="http://schemas.microsoft.com/office/drawing/2014/main" id="{B86DCBE4-C590-8C96-8295-15101C246DB0}"/>
                </a:ext>
              </a:extLst>
            </p:cNvPr>
            <p:cNvGrpSpPr/>
            <p:nvPr/>
          </p:nvGrpSpPr>
          <p:grpSpPr>
            <a:xfrm>
              <a:off x="5159450" y="1919950"/>
              <a:ext cx="1541050" cy="862500"/>
              <a:chOff x="5159450" y="1919950"/>
              <a:chExt cx="1541050" cy="862500"/>
            </a:xfrm>
          </p:grpSpPr>
          <p:cxnSp>
            <p:nvCxnSpPr>
              <p:cNvPr id="5" name="Google Shape;11506;p59">
                <a:extLst>
                  <a:ext uri="{FF2B5EF4-FFF2-40B4-BE49-F238E27FC236}">
                    <a16:creationId xmlns:a16="http://schemas.microsoft.com/office/drawing/2014/main" id="{873BC260-ED2B-D75F-855A-F09E8EE280C6}"/>
                  </a:ext>
                </a:extLst>
              </p:cNvPr>
              <p:cNvCxnSpPr/>
              <p:nvPr/>
            </p:nvCxnSpPr>
            <p:spPr>
              <a:xfrm>
                <a:off x="5159450" y="1919950"/>
                <a:ext cx="0" cy="862500"/>
              </a:xfrm>
              <a:prstGeom prst="straightConnector1">
                <a:avLst/>
              </a:prstGeom>
              <a:noFill/>
              <a:ln w="28575" cap="flat" cmpd="sng">
                <a:solidFill>
                  <a:schemeClr val="tx2"/>
                </a:solidFill>
                <a:prstDash val="solid"/>
                <a:round/>
                <a:headEnd type="none" w="med" len="med"/>
                <a:tailEnd type="none" w="med" len="med"/>
              </a:ln>
            </p:spPr>
          </p:cxnSp>
          <p:cxnSp>
            <p:nvCxnSpPr>
              <p:cNvPr id="6" name="Google Shape;11507;p59">
                <a:extLst>
                  <a:ext uri="{FF2B5EF4-FFF2-40B4-BE49-F238E27FC236}">
                    <a16:creationId xmlns:a16="http://schemas.microsoft.com/office/drawing/2014/main" id="{6531877F-8737-785A-BCE0-05CA58E6A0C2}"/>
                  </a:ext>
                </a:extLst>
              </p:cNvPr>
              <p:cNvCxnSpPr/>
              <p:nvPr/>
            </p:nvCxnSpPr>
            <p:spPr>
              <a:xfrm>
                <a:off x="5161200" y="2778975"/>
                <a:ext cx="1539300" cy="0"/>
              </a:xfrm>
              <a:prstGeom prst="straightConnector1">
                <a:avLst/>
              </a:prstGeom>
              <a:noFill/>
              <a:ln w="28575" cap="flat" cmpd="sng">
                <a:solidFill>
                  <a:schemeClr val="tx2"/>
                </a:solidFill>
                <a:prstDash val="solid"/>
                <a:round/>
                <a:headEnd type="none" w="med" len="med"/>
                <a:tailEnd type="none" w="med" len="med"/>
              </a:ln>
            </p:spPr>
          </p:cxnSp>
        </p:grpSp>
      </p:grpSp>
      <p:grpSp>
        <p:nvGrpSpPr>
          <p:cNvPr id="10" name="Google Shape;12421;p62">
            <a:extLst>
              <a:ext uri="{FF2B5EF4-FFF2-40B4-BE49-F238E27FC236}">
                <a16:creationId xmlns:a16="http://schemas.microsoft.com/office/drawing/2014/main" id="{529992BE-2A00-0AF3-68D1-5F1F988D7624}"/>
              </a:ext>
            </a:extLst>
          </p:cNvPr>
          <p:cNvGrpSpPr/>
          <p:nvPr/>
        </p:nvGrpSpPr>
        <p:grpSpPr>
          <a:xfrm>
            <a:off x="6938411" y="2472095"/>
            <a:ext cx="1084166" cy="1015985"/>
            <a:chOff x="-63666550" y="2278975"/>
            <a:chExt cx="319800" cy="318625"/>
          </a:xfrm>
        </p:grpSpPr>
        <p:sp>
          <p:nvSpPr>
            <p:cNvPr id="11" name="Google Shape;12422;p62">
              <a:extLst>
                <a:ext uri="{FF2B5EF4-FFF2-40B4-BE49-F238E27FC236}">
                  <a16:creationId xmlns:a16="http://schemas.microsoft.com/office/drawing/2014/main" id="{DCF3C5AB-1744-7C63-64C0-E9E2471A872F}"/>
                </a:ext>
              </a:extLst>
            </p:cNvPr>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423;p62">
              <a:extLst>
                <a:ext uri="{FF2B5EF4-FFF2-40B4-BE49-F238E27FC236}">
                  <a16:creationId xmlns:a16="http://schemas.microsoft.com/office/drawing/2014/main" id="{61851E71-4536-49D7-F02A-50983D73AB2B}"/>
                </a:ext>
              </a:extLst>
            </p:cNvPr>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 name="直线箭头连接符 16">
            <a:extLst>
              <a:ext uri="{FF2B5EF4-FFF2-40B4-BE49-F238E27FC236}">
                <a16:creationId xmlns:a16="http://schemas.microsoft.com/office/drawing/2014/main" id="{21C2FCD5-4FA6-A167-71B6-780ACC729176}"/>
              </a:ext>
            </a:extLst>
          </p:cNvPr>
          <p:cNvCxnSpPr>
            <a:cxnSpLocks/>
          </p:cNvCxnSpPr>
          <p:nvPr/>
        </p:nvCxnSpPr>
        <p:spPr>
          <a:xfrm>
            <a:off x="3697320" y="3054037"/>
            <a:ext cx="2190307" cy="0"/>
          </a:xfrm>
          <a:prstGeom prst="straightConnector1">
            <a:avLst/>
          </a:prstGeom>
          <a:ln w="28575">
            <a:solidFill>
              <a:schemeClr val="tx1"/>
            </a:solidFill>
            <a:headEnd w="lg" len="med"/>
            <a:tailEnd type="arrow" w="lg" len="lg"/>
          </a:ln>
        </p:spPr>
        <p:style>
          <a:lnRef idx="1">
            <a:schemeClr val="accent1"/>
          </a:lnRef>
          <a:fillRef idx="0">
            <a:schemeClr val="accent1"/>
          </a:fillRef>
          <a:effectRef idx="0">
            <a:schemeClr val="accent1"/>
          </a:effectRef>
          <a:fontRef idx="minor">
            <a:schemeClr val="tx1"/>
          </a:fontRef>
        </p:style>
      </p:cxnSp>
      <p:sp>
        <p:nvSpPr>
          <p:cNvPr id="19" name="Google Shape;2061;p40">
            <a:extLst>
              <a:ext uri="{FF2B5EF4-FFF2-40B4-BE49-F238E27FC236}">
                <a16:creationId xmlns:a16="http://schemas.microsoft.com/office/drawing/2014/main" id="{9D667E83-391C-0A21-9E3B-F5618A800A0F}"/>
              </a:ext>
            </a:extLst>
          </p:cNvPr>
          <p:cNvSpPr txBox="1">
            <a:spLocks/>
          </p:cNvSpPr>
          <p:nvPr/>
        </p:nvSpPr>
        <p:spPr>
          <a:xfrm>
            <a:off x="141953" y="4135323"/>
            <a:ext cx="4597517" cy="155406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1pPr>
            <a:lvl2pPr marL="914400" marR="0" lvl="1"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lgn="l">
              <a:spcAft>
                <a:spcPts val="1200"/>
              </a:spcAft>
            </a:pPr>
            <a:r>
              <a:rPr lang="en" altLang="zh-CN" sz="1100">
                <a:solidFill>
                  <a:srgbClr val="08062A"/>
                </a:solidFill>
                <a:latin typeface="Montserrat" pitchFamily="2" charset="0"/>
              </a:rPr>
              <a:t>Resource:</a:t>
            </a:r>
          </a:p>
          <a:p>
            <a:pPr marL="0" indent="0" algn="l">
              <a:spcAft>
                <a:spcPts val="1200"/>
              </a:spcAft>
            </a:pPr>
            <a:r>
              <a:rPr lang="en" altLang="zh-CN" sz="1100">
                <a:solidFill>
                  <a:srgbClr val="08062A"/>
                </a:solidFill>
                <a:latin typeface="Montserrat" pitchFamily="2" charset="0"/>
              </a:rPr>
              <a:t>2016 US Real GDP by state: Accommodation and food services </a:t>
            </a:r>
          </a:p>
        </p:txBody>
      </p:sp>
    </p:spTree>
    <p:extLst>
      <p:ext uri="{BB962C8B-B14F-4D97-AF65-F5344CB8AC3E}">
        <p14:creationId xmlns:p14="http://schemas.microsoft.com/office/powerpoint/2010/main" val="2656644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60">
                                            <p:txEl>
                                              <p:pRg st="0" end="0"/>
                                            </p:txEl>
                                          </p:spTgt>
                                        </p:tgtEl>
                                        <p:attrNameLst>
                                          <p:attrName>style.visibility</p:attrName>
                                        </p:attrNameLst>
                                      </p:cBhvr>
                                      <p:to>
                                        <p:strVal val="visible"/>
                                      </p:to>
                                    </p:set>
                                    <p:animEffect transition="in" filter="fade">
                                      <p:cBhvr>
                                        <p:cTn id="7" dur="250"/>
                                        <p:tgtEl>
                                          <p:spTgt spid="2060">
                                            <p:txEl>
                                              <p:pRg st="0" end="0"/>
                                            </p:txEl>
                                          </p:spTgt>
                                        </p:tgtEl>
                                      </p:cBhvr>
                                    </p:animEffect>
                                    <p:anim calcmode="lin" valueType="num">
                                      <p:cBhvr>
                                        <p:cTn id="8" dur="250" fill="hold"/>
                                        <p:tgtEl>
                                          <p:spTgt spid="2060">
                                            <p:txEl>
                                              <p:pRg st="0" end="0"/>
                                            </p:txEl>
                                          </p:spTgt>
                                        </p:tgtEl>
                                        <p:attrNameLst>
                                          <p:attrName>ppt_x</p:attrName>
                                        </p:attrNameLst>
                                      </p:cBhvr>
                                      <p:tavLst>
                                        <p:tav tm="0">
                                          <p:val>
                                            <p:strVal val="#ppt_x"/>
                                          </p:val>
                                        </p:tav>
                                        <p:tav tm="100000">
                                          <p:val>
                                            <p:strVal val="#ppt_x"/>
                                          </p:val>
                                        </p:tav>
                                      </p:tavLst>
                                    </p:anim>
                                    <p:anim calcmode="lin" valueType="num">
                                      <p:cBhvr>
                                        <p:cTn id="9" dur="250" fill="hold"/>
                                        <p:tgtEl>
                                          <p:spTgt spid="206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50"/>
                                        <p:tgtEl>
                                          <p:spTgt spid="2"/>
                                        </p:tgtEl>
                                      </p:cBhvr>
                                    </p:animEffect>
                                    <p:anim calcmode="lin" valueType="num">
                                      <p:cBhvr>
                                        <p:cTn id="13" dur="250" fill="hold"/>
                                        <p:tgtEl>
                                          <p:spTgt spid="2"/>
                                        </p:tgtEl>
                                        <p:attrNameLst>
                                          <p:attrName>ppt_x</p:attrName>
                                        </p:attrNameLst>
                                      </p:cBhvr>
                                      <p:tavLst>
                                        <p:tav tm="0">
                                          <p:val>
                                            <p:strVal val="#ppt_x"/>
                                          </p:val>
                                        </p:tav>
                                        <p:tav tm="100000">
                                          <p:val>
                                            <p:strVal val="#ppt_x"/>
                                          </p:val>
                                        </p:tav>
                                      </p:tavLst>
                                    </p:anim>
                                    <p:anim calcmode="lin" valueType="num">
                                      <p:cBhvr>
                                        <p:cTn id="14" dur="25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63">
                                            <p:txEl>
                                              <p:pRg st="0" end="0"/>
                                            </p:txEl>
                                          </p:spTgt>
                                        </p:tgtEl>
                                        <p:attrNameLst>
                                          <p:attrName>style.visibility</p:attrName>
                                        </p:attrNameLst>
                                      </p:cBhvr>
                                      <p:to>
                                        <p:strVal val="visible"/>
                                      </p:to>
                                    </p:set>
                                    <p:anim calcmode="lin" valueType="num">
                                      <p:cBhvr additive="base">
                                        <p:cTn id="19" dur="250" fill="hold"/>
                                        <p:tgtEl>
                                          <p:spTgt spid="2063">
                                            <p:txEl>
                                              <p:pRg st="0" end="0"/>
                                            </p:txEl>
                                          </p:spTgt>
                                        </p:tgtEl>
                                        <p:attrNameLst>
                                          <p:attrName>ppt_x</p:attrName>
                                        </p:attrNameLst>
                                      </p:cBhvr>
                                      <p:tavLst>
                                        <p:tav tm="0">
                                          <p:val>
                                            <p:strVal val="#ppt_x"/>
                                          </p:val>
                                        </p:tav>
                                        <p:tav tm="100000">
                                          <p:val>
                                            <p:strVal val="#ppt_x"/>
                                          </p:val>
                                        </p:tav>
                                      </p:tavLst>
                                    </p:anim>
                                    <p:anim calcmode="lin" valueType="num">
                                      <p:cBhvr additive="base">
                                        <p:cTn id="20" dur="250" fill="hold"/>
                                        <p:tgtEl>
                                          <p:spTgt spid="2063">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250" fill="hold"/>
                                        <p:tgtEl>
                                          <p:spTgt spid="17"/>
                                        </p:tgtEl>
                                        <p:attrNameLst>
                                          <p:attrName>ppt_x</p:attrName>
                                        </p:attrNameLst>
                                      </p:cBhvr>
                                      <p:tavLst>
                                        <p:tav tm="0">
                                          <p:val>
                                            <p:strVal val="#ppt_x"/>
                                          </p:val>
                                        </p:tav>
                                        <p:tav tm="100000">
                                          <p:val>
                                            <p:strVal val="#ppt_x"/>
                                          </p:val>
                                        </p:tav>
                                      </p:tavLst>
                                    </p:anim>
                                    <p:anim calcmode="lin" valueType="num">
                                      <p:cBhvr additive="base">
                                        <p:cTn id="24" dur="2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50"/>
                                        <p:tgtEl>
                                          <p:spTgt spid="10"/>
                                        </p:tgtEl>
                                      </p:cBhvr>
                                    </p:animEffect>
                                    <p:anim calcmode="lin" valueType="num">
                                      <p:cBhvr>
                                        <p:cTn id="30" dur="250" fill="hold"/>
                                        <p:tgtEl>
                                          <p:spTgt spid="10"/>
                                        </p:tgtEl>
                                        <p:attrNameLst>
                                          <p:attrName>ppt_x</p:attrName>
                                        </p:attrNameLst>
                                      </p:cBhvr>
                                      <p:tavLst>
                                        <p:tav tm="0">
                                          <p:val>
                                            <p:strVal val="#ppt_x"/>
                                          </p:val>
                                        </p:tav>
                                        <p:tav tm="100000">
                                          <p:val>
                                            <p:strVal val="#ppt_x"/>
                                          </p:val>
                                        </p:tav>
                                      </p:tavLst>
                                    </p:anim>
                                    <p:anim calcmode="lin" valueType="num">
                                      <p:cBhvr>
                                        <p:cTn id="31" dur="250" fill="hold"/>
                                        <p:tgtEl>
                                          <p:spTgt spid="10"/>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062">
                                            <p:txEl>
                                              <p:pRg st="0" end="0"/>
                                            </p:txEl>
                                          </p:spTgt>
                                        </p:tgtEl>
                                        <p:attrNameLst>
                                          <p:attrName>style.visibility</p:attrName>
                                        </p:attrNameLst>
                                      </p:cBhvr>
                                      <p:to>
                                        <p:strVal val="visible"/>
                                      </p:to>
                                    </p:set>
                                    <p:animEffect transition="in" filter="fade">
                                      <p:cBhvr>
                                        <p:cTn id="34" dur="250"/>
                                        <p:tgtEl>
                                          <p:spTgt spid="2062">
                                            <p:txEl>
                                              <p:pRg st="0" end="0"/>
                                            </p:txEl>
                                          </p:spTgt>
                                        </p:tgtEl>
                                      </p:cBhvr>
                                    </p:animEffect>
                                    <p:anim calcmode="lin" valueType="num">
                                      <p:cBhvr>
                                        <p:cTn id="35" dur="250" fill="hold"/>
                                        <p:tgtEl>
                                          <p:spTgt spid="2062">
                                            <p:txEl>
                                              <p:pRg st="0" end="0"/>
                                            </p:txEl>
                                          </p:spTgt>
                                        </p:tgtEl>
                                        <p:attrNameLst>
                                          <p:attrName>ppt_x</p:attrName>
                                        </p:attrNameLst>
                                      </p:cBhvr>
                                      <p:tavLst>
                                        <p:tav tm="0">
                                          <p:val>
                                            <p:strVal val="#ppt_x"/>
                                          </p:val>
                                        </p:tav>
                                        <p:tav tm="100000">
                                          <p:val>
                                            <p:strVal val="#ppt_x"/>
                                          </p:val>
                                        </p:tav>
                                      </p:tavLst>
                                    </p:anim>
                                    <p:anim calcmode="lin" valueType="num">
                                      <p:cBhvr>
                                        <p:cTn id="36" dur="250" fill="hold"/>
                                        <p:tgtEl>
                                          <p:spTgt spid="206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0" grpId="0" build="p"/>
      <p:bldP spid="2062" grpId="0" build="p"/>
      <p:bldP spid="206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25"/>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US"/>
              <a:t>Background Information</a:t>
            </a:r>
          </a:p>
        </p:txBody>
      </p:sp>
      <p:sp>
        <p:nvSpPr>
          <p:cNvPr id="728" name="Google Shape;728;p25"/>
          <p:cNvSpPr txBox="1">
            <a:spLocks noGrp="1"/>
          </p:cNvSpPr>
          <p:nvPr>
            <p:ph type="body" idx="1"/>
          </p:nvPr>
        </p:nvSpPr>
        <p:spPr>
          <a:xfrm>
            <a:off x="720000" y="1135326"/>
            <a:ext cx="7704000" cy="3383919"/>
          </a:xfrm>
          <a:prstGeom prst="rect">
            <a:avLst/>
          </a:prstGeom>
        </p:spPr>
        <p:txBody>
          <a:bodyPr spcFirstLastPara="1" wrap="square" lIns="0" tIns="0" rIns="0" bIns="0" anchor="ctr" anchorCtr="0">
            <a:noAutofit/>
          </a:bodyPr>
          <a:lstStyle/>
          <a:p>
            <a:pPr marL="457200" lvl="0" indent="-304800" algn="l" rtl="0">
              <a:lnSpc>
                <a:spcPct val="150000"/>
              </a:lnSpc>
              <a:spcBef>
                <a:spcPts val="1600"/>
              </a:spcBef>
              <a:spcAft>
                <a:spcPts val="0"/>
              </a:spcAft>
              <a:buSzPts val="1200"/>
              <a:buChar char="●"/>
            </a:pPr>
            <a:r>
              <a:rPr lang="en-US" sz="1800"/>
              <a:t>This year is 2016.</a:t>
            </a:r>
          </a:p>
          <a:p>
            <a:pPr marL="457200" lvl="0" indent="-304800" algn="l" rtl="0">
              <a:lnSpc>
                <a:spcPct val="150000"/>
              </a:lnSpc>
              <a:spcBef>
                <a:spcPts val="0"/>
              </a:spcBef>
              <a:spcAft>
                <a:spcPts val="0"/>
              </a:spcAft>
              <a:buSzPts val="1200"/>
              <a:buChar char="●"/>
            </a:pPr>
            <a:r>
              <a:rPr lang="en-US" sz="1800"/>
              <a:t>From the data set we collected, there are at least 1,749 pizza restaurants operating in the US.</a:t>
            </a:r>
          </a:p>
          <a:p>
            <a:pPr marL="457200" lvl="0" indent="-304800" algn="l" rtl="0">
              <a:lnSpc>
                <a:spcPct val="150000"/>
              </a:lnSpc>
              <a:spcBef>
                <a:spcPts val="0"/>
              </a:spcBef>
              <a:spcAft>
                <a:spcPts val="0"/>
              </a:spcAft>
              <a:buSzPts val="1200"/>
              <a:buChar char="●"/>
            </a:pPr>
            <a:r>
              <a:rPr lang="en-US" sz="1800"/>
              <a:t>You are interested in entering the competitive pizza restaurant market.</a:t>
            </a:r>
          </a:p>
          <a:p>
            <a:pPr marL="457200" lvl="0" indent="-304800" algn="l" rtl="0">
              <a:lnSpc>
                <a:spcPct val="150000"/>
              </a:lnSpc>
              <a:spcBef>
                <a:spcPts val="0"/>
              </a:spcBef>
              <a:spcAft>
                <a:spcPts val="0"/>
              </a:spcAft>
              <a:buSzPts val="1200"/>
              <a:buChar char="●"/>
            </a:pPr>
            <a:r>
              <a:rPr lang="en-US" sz="1800"/>
              <a:t>You hired us to provide professional analysis and give some advices on setting up the restaurant.</a:t>
            </a:r>
          </a:p>
        </p:txBody>
      </p:sp>
      <p:sp>
        <p:nvSpPr>
          <p:cNvPr id="729" name="Google Shape;729;p25"/>
          <p:cNvSpPr/>
          <p:nvPr/>
        </p:nvSpPr>
        <p:spPr>
          <a:xfrm rot="-3144195">
            <a:off x="8858413" y="1441298"/>
            <a:ext cx="417008" cy="41562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16"/>
        <p:cNvGrpSpPr/>
        <p:nvPr/>
      </p:nvGrpSpPr>
      <p:grpSpPr>
        <a:xfrm>
          <a:off x="0" y="0"/>
          <a:ext cx="0" cy="0"/>
          <a:chOff x="0" y="0"/>
          <a:chExt cx="0" cy="0"/>
        </a:xfrm>
      </p:grpSpPr>
      <p:cxnSp>
        <p:nvCxnSpPr>
          <p:cNvPr id="2628" name="Google Shape;2333;p42">
            <a:extLst>
              <a:ext uri="{FF2B5EF4-FFF2-40B4-BE49-F238E27FC236}">
                <a16:creationId xmlns:a16="http://schemas.microsoft.com/office/drawing/2014/main" id="{037B0D0F-2470-9FBE-EC23-18221F381A0F}"/>
              </a:ext>
            </a:extLst>
          </p:cNvPr>
          <p:cNvCxnSpPr>
            <a:cxnSpLocks/>
          </p:cNvCxnSpPr>
          <p:nvPr/>
        </p:nvCxnSpPr>
        <p:spPr>
          <a:xfrm flipH="1">
            <a:off x="4526929" y="1524000"/>
            <a:ext cx="1197208" cy="1239382"/>
          </a:xfrm>
          <a:prstGeom prst="straightConnector1">
            <a:avLst/>
          </a:prstGeom>
          <a:noFill/>
          <a:ln w="28575" cap="flat" cmpd="sng">
            <a:solidFill>
              <a:schemeClr val="dk2"/>
            </a:solidFill>
            <a:prstDash val="solid"/>
            <a:round/>
            <a:headEnd type="oval" w="med" len="med"/>
            <a:tailEnd type="none" w="med" len="med"/>
          </a:ln>
        </p:spPr>
      </p:cxnSp>
      <p:cxnSp>
        <p:nvCxnSpPr>
          <p:cNvPr id="2630" name="Google Shape;2333;p42">
            <a:extLst>
              <a:ext uri="{FF2B5EF4-FFF2-40B4-BE49-F238E27FC236}">
                <a16:creationId xmlns:a16="http://schemas.microsoft.com/office/drawing/2014/main" id="{C3786033-2FB7-6D6B-26DF-EEF5D00D7268}"/>
              </a:ext>
            </a:extLst>
          </p:cNvPr>
          <p:cNvCxnSpPr>
            <a:cxnSpLocks/>
          </p:cNvCxnSpPr>
          <p:nvPr/>
        </p:nvCxnSpPr>
        <p:spPr>
          <a:xfrm>
            <a:off x="3347637" y="1513114"/>
            <a:ext cx="1167687" cy="1260041"/>
          </a:xfrm>
          <a:prstGeom prst="straightConnector1">
            <a:avLst/>
          </a:prstGeom>
          <a:noFill/>
          <a:ln w="28575" cap="flat" cmpd="sng">
            <a:solidFill>
              <a:schemeClr val="dk2"/>
            </a:solidFill>
            <a:prstDash val="solid"/>
            <a:round/>
            <a:headEnd type="oval" w="med" len="med"/>
            <a:tailEnd type="none" w="med" len="med"/>
          </a:ln>
        </p:spPr>
      </p:cxnSp>
      <p:cxnSp>
        <p:nvCxnSpPr>
          <p:cNvPr id="2632" name="Google Shape;2333;p42">
            <a:extLst>
              <a:ext uri="{FF2B5EF4-FFF2-40B4-BE49-F238E27FC236}">
                <a16:creationId xmlns:a16="http://schemas.microsoft.com/office/drawing/2014/main" id="{4DEDC4C8-4CF6-CA65-CC8B-0BCB42B929CD}"/>
              </a:ext>
            </a:extLst>
          </p:cNvPr>
          <p:cNvCxnSpPr>
            <a:cxnSpLocks/>
          </p:cNvCxnSpPr>
          <p:nvPr/>
        </p:nvCxnSpPr>
        <p:spPr>
          <a:xfrm flipV="1">
            <a:off x="3331836" y="2790040"/>
            <a:ext cx="1205739" cy="1305434"/>
          </a:xfrm>
          <a:prstGeom prst="straightConnector1">
            <a:avLst/>
          </a:prstGeom>
          <a:noFill/>
          <a:ln w="28575" cap="flat" cmpd="sng">
            <a:solidFill>
              <a:schemeClr val="dk2"/>
            </a:solidFill>
            <a:prstDash val="solid"/>
            <a:round/>
            <a:headEnd type="oval" w="med" len="med"/>
            <a:tailEnd type="none" w="med" len="med"/>
          </a:ln>
        </p:spPr>
      </p:cxnSp>
      <p:cxnSp>
        <p:nvCxnSpPr>
          <p:cNvPr id="2616" name="Google Shape;2333;p42">
            <a:extLst>
              <a:ext uri="{FF2B5EF4-FFF2-40B4-BE49-F238E27FC236}">
                <a16:creationId xmlns:a16="http://schemas.microsoft.com/office/drawing/2014/main" id="{4BF75D00-4F93-F268-43E5-F90C519F856C}"/>
              </a:ext>
            </a:extLst>
          </p:cNvPr>
          <p:cNvCxnSpPr>
            <a:cxnSpLocks/>
          </p:cNvCxnSpPr>
          <p:nvPr/>
        </p:nvCxnSpPr>
        <p:spPr>
          <a:xfrm flipH="1" flipV="1">
            <a:off x="4561213" y="2790040"/>
            <a:ext cx="1185754" cy="1306060"/>
          </a:xfrm>
          <a:prstGeom prst="straightConnector1">
            <a:avLst/>
          </a:prstGeom>
          <a:noFill/>
          <a:ln w="28575" cap="flat" cmpd="sng">
            <a:solidFill>
              <a:schemeClr val="dk2"/>
            </a:solidFill>
            <a:prstDash val="solid"/>
            <a:round/>
            <a:headEnd type="oval" w="med" len="med"/>
            <a:tailEnd type="none" w="med" len="med"/>
          </a:ln>
        </p:spPr>
      </p:cxnSp>
      <p:sp>
        <p:nvSpPr>
          <p:cNvPr id="2317" name="Google Shape;2317;p42"/>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400"/>
              <a:t>Variables</a:t>
            </a:r>
            <a:r>
              <a:rPr lang="zh-CN" altLang="en-US"/>
              <a:t> </a:t>
            </a:r>
            <a:r>
              <a:rPr lang="en-US" altLang="zh-CN"/>
              <a:t>Choosing</a:t>
            </a:r>
            <a:endParaRPr/>
          </a:p>
        </p:txBody>
      </p:sp>
      <p:grpSp>
        <p:nvGrpSpPr>
          <p:cNvPr id="2383" name="Google Shape;2383;p42"/>
          <p:cNvGrpSpPr/>
          <p:nvPr/>
        </p:nvGrpSpPr>
        <p:grpSpPr>
          <a:xfrm>
            <a:off x="3347637" y="1615634"/>
            <a:ext cx="2376500" cy="2371135"/>
            <a:chOff x="4692450" y="1411313"/>
            <a:chExt cx="1561200" cy="1561200"/>
          </a:xfrm>
        </p:grpSpPr>
        <p:grpSp>
          <p:nvGrpSpPr>
            <p:cNvPr id="2384" name="Google Shape;2384;p42"/>
            <p:cNvGrpSpPr/>
            <p:nvPr/>
          </p:nvGrpSpPr>
          <p:grpSpPr>
            <a:xfrm>
              <a:off x="4692450" y="1411313"/>
              <a:ext cx="1561200" cy="1561200"/>
              <a:chOff x="1965163" y="1424788"/>
              <a:chExt cx="1561200" cy="1561200"/>
            </a:xfrm>
          </p:grpSpPr>
          <p:sp>
            <p:nvSpPr>
              <p:cNvPr id="2385" name="Google Shape;2385;p42"/>
              <p:cNvSpPr/>
              <p:nvPr/>
            </p:nvSpPr>
            <p:spPr>
              <a:xfrm>
                <a:off x="19651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20652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9" name="Google Shape;2389;p42"/>
            <p:cNvSpPr/>
            <p:nvPr/>
          </p:nvSpPr>
          <p:spPr>
            <a:xfrm>
              <a:off x="4790688" y="1509250"/>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42"/>
            <p:cNvGrpSpPr/>
            <p:nvPr/>
          </p:nvGrpSpPr>
          <p:grpSpPr>
            <a:xfrm rot="3651255" flipH="1">
              <a:off x="5053318" y="2216514"/>
              <a:ext cx="355021" cy="273811"/>
              <a:chOff x="3206237" y="4273754"/>
              <a:chExt cx="855128" cy="659520"/>
            </a:xfrm>
          </p:grpSpPr>
          <p:sp>
            <p:nvSpPr>
              <p:cNvPr id="2391" name="Google Shape;2391;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95" name="Google Shape;2395;p42"/>
            <p:cNvCxnSpPr>
              <a:stCxn id="2389" idx="2"/>
              <a:endCxn id="2386" idx="6"/>
            </p:cNvCxnSpPr>
            <p:nvPr/>
          </p:nvCxnSpPr>
          <p:spPr>
            <a:xfrm>
              <a:off x="4790688" y="2191600"/>
              <a:ext cx="1362900" cy="300"/>
            </a:xfrm>
            <a:prstGeom prst="straightConnector1">
              <a:avLst/>
            </a:prstGeom>
            <a:noFill/>
            <a:ln w="28575" cap="flat" cmpd="sng">
              <a:solidFill>
                <a:schemeClr val="dk1"/>
              </a:solidFill>
              <a:prstDash val="solid"/>
              <a:round/>
              <a:headEnd type="none" w="med" len="med"/>
              <a:tailEnd type="none" w="med" len="med"/>
            </a:ln>
          </p:spPr>
        </p:cxnSp>
        <p:sp>
          <p:nvSpPr>
            <p:cNvPr id="2396" name="Google Shape;2396;p42"/>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8" name="Google Shape;2398;p42"/>
            <p:cNvGrpSpPr/>
            <p:nvPr/>
          </p:nvGrpSpPr>
          <p:grpSpPr>
            <a:xfrm rot="2130692" flipH="1">
              <a:off x="4863078" y="2244543"/>
              <a:ext cx="244793" cy="195016"/>
              <a:chOff x="-602987" y="2563895"/>
              <a:chExt cx="640505" cy="510186"/>
            </a:xfrm>
          </p:grpSpPr>
          <p:sp>
            <p:nvSpPr>
              <p:cNvPr id="2399" name="Google Shape;2399;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42"/>
            <p:cNvGrpSpPr/>
            <p:nvPr/>
          </p:nvGrpSpPr>
          <p:grpSpPr>
            <a:xfrm rot="3143825" flipH="1">
              <a:off x="4930775" y="2392804"/>
              <a:ext cx="245238" cy="224283"/>
              <a:chOff x="7951491" y="3948941"/>
              <a:chExt cx="472500" cy="432126"/>
            </a:xfrm>
          </p:grpSpPr>
          <p:sp>
            <p:nvSpPr>
              <p:cNvPr id="2403" name="Google Shape;2403;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4" name="Google Shape;2404;p42"/>
              <p:cNvGrpSpPr/>
              <p:nvPr/>
            </p:nvGrpSpPr>
            <p:grpSpPr>
              <a:xfrm>
                <a:off x="8040998" y="4004152"/>
                <a:ext cx="305305" cy="293709"/>
                <a:chOff x="8040998" y="4004152"/>
                <a:chExt cx="305305" cy="293709"/>
              </a:xfrm>
            </p:grpSpPr>
            <p:sp>
              <p:nvSpPr>
                <p:cNvPr id="2405" name="Google Shape;2405;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3" name="Google Shape;2413;p42"/>
            <p:cNvGrpSpPr/>
            <p:nvPr/>
          </p:nvGrpSpPr>
          <p:grpSpPr>
            <a:xfrm rot="3143825" flipH="1">
              <a:off x="5205475" y="1924341"/>
              <a:ext cx="245238" cy="224283"/>
              <a:chOff x="7951491" y="3948941"/>
              <a:chExt cx="472500" cy="432126"/>
            </a:xfrm>
          </p:grpSpPr>
          <p:sp>
            <p:nvSpPr>
              <p:cNvPr id="2414" name="Google Shape;2414;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5" name="Google Shape;2415;p42"/>
              <p:cNvGrpSpPr/>
              <p:nvPr/>
            </p:nvGrpSpPr>
            <p:grpSpPr>
              <a:xfrm>
                <a:off x="8040998" y="4004152"/>
                <a:ext cx="305305" cy="293709"/>
                <a:chOff x="8040998" y="4004152"/>
                <a:chExt cx="305305" cy="293709"/>
              </a:xfrm>
            </p:grpSpPr>
            <p:sp>
              <p:nvSpPr>
                <p:cNvPr id="2416" name="Google Shape;2416;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42"/>
            <p:cNvGrpSpPr/>
            <p:nvPr/>
          </p:nvGrpSpPr>
          <p:grpSpPr>
            <a:xfrm rot="2364588" flipH="1">
              <a:off x="4957559" y="1689061"/>
              <a:ext cx="355056" cy="273838"/>
              <a:chOff x="3206237" y="4273754"/>
              <a:chExt cx="855128" cy="659520"/>
            </a:xfrm>
          </p:grpSpPr>
          <p:sp>
            <p:nvSpPr>
              <p:cNvPr id="2425" name="Google Shape;2425;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42"/>
            <p:cNvGrpSpPr/>
            <p:nvPr/>
          </p:nvGrpSpPr>
          <p:grpSpPr>
            <a:xfrm rot="-2338694" flipH="1">
              <a:off x="4841289" y="1941595"/>
              <a:ext cx="244787" cy="195022"/>
              <a:chOff x="-602987" y="2563895"/>
              <a:chExt cx="640505" cy="510186"/>
            </a:xfrm>
          </p:grpSpPr>
          <p:sp>
            <p:nvSpPr>
              <p:cNvPr id="2430" name="Google Shape;2430;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3" name="Google Shape;2433;p42"/>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2383;p42">
            <a:extLst>
              <a:ext uri="{FF2B5EF4-FFF2-40B4-BE49-F238E27FC236}">
                <a16:creationId xmlns:a16="http://schemas.microsoft.com/office/drawing/2014/main" id="{8865227A-AE38-7FE3-0303-06CB06BF0A56}"/>
              </a:ext>
            </a:extLst>
          </p:cNvPr>
          <p:cNvGrpSpPr/>
          <p:nvPr/>
        </p:nvGrpSpPr>
        <p:grpSpPr>
          <a:xfrm rot="10800000">
            <a:off x="3466772" y="1762101"/>
            <a:ext cx="2116322" cy="2072693"/>
            <a:chOff x="4758793" y="1481623"/>
            <a:chExt cx="1390281" cy="1364700"/>
          </a:xfrm>
        </p:grpSpPr>
        <p:grpSp>
          <p:nvGrpSpPr>
            <p:cNvPr id="4" name="Google Shape;2384;p42">
              <a:extLst>
                <a:ext uri="{FF2B5EF4-FFF2-40B4-BE49-F238E27FC236}">
                  <a16:creationId xmlns:a16="http://schemas.microsoft.com/office/drawing/2014/main" id="{89D015FC-E1CD-6CFF-1451-EDCDD420B252}"/>
                </a:ext>
              </a:extLst>
            </p:cNvPr>
            <p:cNvGrpSpPr/>
            <p:nvPr/>
          </p:nvGrpSpPr>
          <p:grpSpPr>
            <a:xfrm>
              <a:off x="4796957" y="1801549"/>
              <a:ext cx="1352117" cy="780702"/>
              <a:chOff x="2069670" y="1815024"/>
              <a:chExt cx="1352117" cy="780702"/>
            </a:xfrm>
          </p:grpSpPr>
          <p:sp>
            <p:nvSpPr>
              <p:cNvPr id="53" name="Google Shape;2387;p42">
                <a:extLst>
                  <a:ext uri="{FF2B5EF4-FFF2-40B4-BE49-F238E27FC236}">
                    <a16:creationId xmlns:a16="http://schemas.microsoft.com/office/drawing/2014/main" id="{031EA723-50AC-816D-3E4A-9FCEB5F45D40}"/>
                  </a:ext>
                </a:extLst>
              </p:cNvPr>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88;p42">
                <a:extLst>
                  <a:ext uri="{FF2B5EF4-FFF2-40B4-BE49-F238E27FC236}">
                    <a16:creationId xmlns:a16="http://schemas.microsoft.com/office/drawing/2014/main" id="{884D7DD9-03BC-F5E9-FC6F-3E75F4F875AF}"/>
                  </a:ext>
                </a:extLst>
              </p:cNvPr>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2389;p42">
              <a:extLst>
                <a:ext uri="{FF2B5EF4-FFF2-40B4-BE49-F238E27FC236}">
                  <a16:creationId xmlns:a16="http://schemas.microsoft.com/office/drawing/2014/main" id="{9EF2770D-1F53-7CAD-1124-8FD7B3F89D58}"/>
                </a:ext>
              </a:extLst>
            </p:cNvPr>
            <p:cNvSpPr/>
            <p:nvPr/>
          </p:nvSpPr>
          <p:spPr>
            <a:xfrm>
              <a:off x="4758793" y="1481623"/>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390;p42">
              <a:extLst>
                <a:ext uri="{FF2B5EF4-FFF2-40B4-BE49-F238E27FC236}">
                  <a16:creationId xmlns:a16="http://schemas.microsoft.com/office/drawing/2014/main" id="{48CA7553-1708-94A5-53E1-54FD6B0BE71A}"/>
                </a:ext>
              </a:extLst>
            </p:cNvPr>
            <p:cNvGrpSpPr/>
            <p:nvPr/>
          </p:nvGrpSpPr>
          <p:grpSpPr>
            <a:xfrm rot="3651255" flipH="1">
              <a:off x="5053318" y="2216514"/>
              <a:ext cx="355021" cy="273811"/>
              <a:chOff x="3206237" y="4273754"/>
              <a:chExt cx="855128" cy="659520"/>
            </a:xfrm>
          </p:grpSpPr>
          <p:sp>
            <p:nvSpPr>
              <p:cNvPr id="47" name="Google Shape;2391;p42">
                <a:extLst>
                  <a:ext uri="{FF2B5EF4-FFF2-40B4-BE49-F238E27FC236}">
                    <a16:creationId xmlns:a16="http://schemas.microsoft.com/office/drawing/2014/main" id="{5DD7FA93-3C5D-6509-714A-9D0F0D14FD09}"/>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92;p42">
                <a:extLst>
                  <a:ext uri="{FF2B5EF4-FFF2-40B4-BE49-F238E27FC236}">
                    <a16:creationId xmlns:a16="http://schemas.microsoft.com/office/drawing/2014/main" id="{1A173A88-E32D-C0A0-23AA-58D00954563E}"/>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93;p42">
                <a:extLst>
                  <a:ext uri="{FF2B5EF4-FFF2-40B4-BE49-F238E27FC236}">
                    <a16:creationId xmlns:a16="http://schemas.microsoft.com/office/drawing/2014/main" id="{836CE8E5-DC4E-E53E-6CEB-B42BCBAA9BDD}"/>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94;p42">
                <a:extLst>
                  <a:ext uri="{FF2B5EF4-FFF2-40B4-BE49-F238E27FC236}">
                    <a16:creationId xmlns:a16="http://schemas.microsoft.com/office/drawing/2014/main" id="{C1961AD6-DDFA-2B59-5434-5BA9FC723443}"/>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396;p42">
              <a:extLst>
                <a:ext uri="{FF2B5EF4-FFF2-40B4-BE49-F238E27FC236}">
                  <a16:creationId xmlns:a16="http://schemas.microsoft.com/office/drawing/2014/main" id="{0CF88E8E-A065-681B-2959-D48A59411A67}"/>
                </a:ext>
              </a:extLst>
            </p:cNvPr>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97;p42">
              <a:extLst>
                <a:ext uri="{FF2B5EF4-FFF2-40B4-BE49-F238E27FC236}">
                  <a16:creationId xmlns:a16="http://schemas.microsoft.com/office/drawing/2014/main" id="{A69FDAB3-CC03-53DE-2A4E-D0BB9823A8B9}"/>
                </a:ext>
              </a:extLst>
            </p:cNvPr>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2398;p42">
              <a:extLst>
                <a:ext uri="{FF2B5EF4-FFF2-40B4-BE49-F238E27FC236}">
                  <a16:creationId xmlns:a16="http://schemas.microsoft.com/office/drawing/2014/main" id="{8BEF849C-D9E6-5F1D-A9C4-B6E98DCDA291}"/>
                </a:ext>
              </a:extLst>
            </p:cNvPr>
            <p:cNvGrpSpPr/>
            <p:nvPr/>
          </p:nvGrpSpPr>
          <p:grpSpPr>
            <a:xfrm rot="2130692" flipH="1">
              <a:off x="4863078" y="2244543"/>
              <a:ext cx="244793" cy="195016"/>
              <a:chOff x="-602987" y="2563895"/>
              <a:chExt cx="640505" cy="510186"/>
            </a:xfrm>
          </p:grpSpPr>
          <p:sp>
            <p:nvSpPr>
              <p:cNvPr id="44" name="Google Shape;2399;p42">
                <a:extLst>
                  <a:ext uri="{FF2B5EF4-FFF2-40B4-BE49-F238E27FC236}">
                    <a16:creationId xmlns:a16="http://schemas.microsoft.com/office/drawing/2014/main" id="{4011301E-01FA-1A2B-1EE0-C9CC9C87ECEB}"/>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00;p42">
                <a:extLst>
                  <a:ext uri="{FF2B5EF4-FFF2-40B4-BE49-F238E27FC236}">
                    <a16:creationId xmlns:a16="http://schemas.microsoft.com/office/drawing/2014/main" id="{B8161B7A-86BE-E257-4DDF-3A6845AD1A43}"/>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401;p42">
                <a:extLst>
                  <a:ext uri="{FF2B5EF4-FFF2-40B4-BE49-F238E27FC236}">
                    <a16:creationId xmlns:a16="http://schemas.microsoft.com/office/drawing/2014/main" id="{CF9957A6-E8CC-12D6-D8CE-9683077CB49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02;p42">
              <a:extLst>
                <a:ext uri="{FF2B5EF4-FFF2-40B4-BE49-F238E27FC236}">
                  <a16:creationId xmlns:a16="http://schemas.microsoft.com/office/drawing/2014/main" id="{19333BC9-899A-0998-D43A-C8F36632E5B3}"/>
                </a:ext>
              </a:extLst>
            </p:cNvPr>
            <p:cNvGrpSpPr/>
            <p:nvPr/>
          </p:nvGrpSpPr>
          <p:grpSpPr>
            <a:xfrm rot="3143825" flipH="1">
              <a:off x="4930775" y="2392804"/>
              <a:ext cx="245238" cy="224283"/>
              <a:chOff x="7951491" y="3948941"/>
              <a:chExt cx="472500" cy="432126"/>
            </a:xfrm>
          </p:grpSpPr>
          <p:sp>
            <p:nvSpPr>
              <p:cNvPr id="34" name="Google Shape;2403;p42">
                <a:extLst>
                  <a:ext uri="{FF2B5EF4-FFF2-40B4-BE49-F238E27FC236}">
                    <a16:creationId xmlns:a16="http://schemas.microsoft.com/office/drawing/2014/main" id="{FFA4FC49-B988-D906-F60E-86E0F342077F}"/>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2404;p42">
                <a:extLst>
                  <a:ext uri="{FF2B5EF4-FFF2-40B4-BE49-F238E27FC236}">
                    <a16:creationId xmlns:a16="http://schemas.microsoft.com/office/drawing/2014/main" id="{FDEB6736-8E5F-E915-4839-AFD375992848}"/>
                  </a:ext>
                </a:extLst>
              </p:cNvPr>
              <p:cNvGrpSpPr/>
              <p:nvPr/>
            </p:nvGrpSpPr>
            <p:grpSpPr>
              <a:xfrm>
                <a:off x="8040998" y="4004152"/>
                <a:ext cx="305305" cy="293709"/>
                <a:chOff x="8040998" y="4004152"/>
                <a:chExt cx="305305" cy="293709"/>
              </a:xfrm>
            </p:grpSpPr>
            <p:sp>
              <p:nvSpPr>
                <p:cNvPr id="36" name="Google Shape;2405;p42">
                  <a:extLst>
                    <a:ext uri="{FF2B5EF4-FFF2-40B4-BE49-F238E27FC236}">
                      <a16:creationId xmlns:a16="http://schemas.microsoft.com/office/drawing/2014/main" id="{D97DCDA3-CBED-BDC5-3AFE-F16201BC7D04}"/>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06;p42">
                  <a:extLst>
                    <a:ext uri="{FF2B5EF4-FFF2-40B4-BE49-F238E27FC236}">
                      <a16:creationId xmlns:a16="http://schemas.microsoft.com/office/drawing/2014/main" id="{2034F39A-E55D-B7CE-4CD1-4F54F6C8F115}"/>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07;p42">
                  <a:extLst>
                    <a:ext uri="{FF2B5EF4-FFF2-40B4-BE49-F238E27FC236}">
                      <a16:creationId xmlns:a16="http://schemas.microsoft.com/office/drawing/2014/main" id="{374AD145-FFAC-1AD5-674F-4731F5BAA246}"/>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08;p42">
                  <a:extLst>
                    <a:ext uri="{FF2B5EF4-FFF2-40B4-BE49-F238E27FC236}">
                      <a16:creationId xmlns:a16="http://schemas.microsoft.com/office/drawing/2014/main" id="{5670B939-C751-1E89-D268-58BAC95A73B5}"/>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9;p42">
                  <a:extLst>
                    <a:ext uri="{FF2B5EF4-FFF2-40B4-BE49-F238E27FC236}">
                      <a16:creationId xmlns:a16="http://schemas.microsoft.com/office/drawing/2014/main" id="{E286F7B6-1563-72CB-4EBC-4E045B4E761B}"/>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10;p42">
                  <a:extLst>
                    <a:ext uri="{FF2B5EF4-FFF2-40B4-BE49-F238E27FC236}">
                      <a16:creationId xmlns:a16="http://schemas.microsoft.com/office/drawing/2014/main" id="{A1DE1F63-16AF-B153-6461-342F946EE5B9}"/>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11;p42">
                  <a:extLst>
                    <a:ext uri="{FF2B5EF4-FFF2-40B4-BE49-F238E27FC236}">
                      <a16:creationId xmlns:a16="http://schemas.microsoft.com/office/drawing/2014/main" id="{76D00244-4C4C-E6AA-2C4F-2EEECDB0F0BD}"/>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12;p42">
                  <a:extLst>
                    <a:ext uri="{FF2B5EF4-FFF2-40B4-BE49-F238E27FC236}">
                      <a16:creationId xmlns:a16="http://schemas.microsoft.com/office/drawing/2014/main" id="{3727C84F-322F-E4A1-D850-4435849BC84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2413;p42">
              <a:extLst>
                <a:ext uri="{FF2B5EF4-FFF2-40B4-BE49-F238E27FC236}">
                  <a16:creationId xmlns:a16="http://schemas.microsoft.com/office/drawing/2014/main" id="{A0A33EE7-C3A7-D7F7-D68F-7A59EAC6DA2A}"/>
                </a:ext>
              </a:extLst>
            </p:cNvPr>
            <p:cNvGrpSpPr/>
            <p:nvPr/>
          </p:nvGrpSpPr>
          <p:grpSpPr>
            <a:xfrm rot="3143825" flipH="1">
              <a:off x="5205475" y="1924341"/>
              <a:ext cx="245238" cy="224283"/>
              <a:chOff x="7951491" y="3948941"/>
              <a:chExt cx="472500" cy="432126"/>
            </a:xfrm>
          </p:grpSpPr>
          <p:sp>
            <p:nvSpPr>
              <p:cNvPr id="24" name="Google Shape;2414;p42">
                <a:extLst>
                  <a:ext uri="{FF2B5EF4-FFF2-40B4-BE49-F238E27FC236}">
                    <a16:creationId xmlns:a16="http://schemas.microsoft.com/office/drawing/2014/main" id="{1AE7AAB6-1950-A3E9-8FEE-59A2E4993B3A}"/>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415;p42">
                <a:extLst>
                  <a:ext uri="{FF2B5EF4-FFF2-40B4-BE49-F238E27FC236}">
                    <a16:creationId xmlns:a16="http://schemas.microsoft.com/office/drawing/2014/main" id="{A21AA60E-A9BA-4542-24B1-62E5B4B32A90}"/>
                  </a:ext>
                </a:extLst>
              </p:cNvPr>
              <p:cNvGrpSpPr/>
              <p:nvPr/>
            </p:nvGrpSpPr>
            <p:grpSpPr>
              <a:xfrm>
                <a:off x="8040998" y="4004152"/>
                <a:ext cx="305305" cy="293709"/>
                <a:chOff x="8040998" y="4004152"/>
                <a:chExt cx="305305" cy="293709"/>
              </a:xfrm>
            </p:grpSpPr>
            <p:sp>
              <p:nvSpPr>
                <p:cNvPr id="26" name="Google Shape;2416;p42">
                  <a:extLst>
                    <a:ext uri="{FF2B5EF4-FFF2-40B4-BE49-F238E27FC236}">
                      <a16:creationId xmlns:a16="http://schemas.microsoft.com/office/drawing/2014/main" id="{B139A168-778B-17E2-560C-7C93CE65F330}"/>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17;p42">
                  <a:extLst>
                    <a:ext uri="{FF2B5EF4-FFF2-40B4-BE49-F238E27FC236}">
                      <a16:creationId xmlns:a16="http://schemas.microsoft.com/office/drawing/2014/main" id="{E9C65067-F54B-4A9E-45D4-02F8D943351C}"/>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18;p42">
                  <a:extLst>
                    <a:ext uri="{FF2B5EF4-FFF2-40B4-BE49-F238E27FC236}">
                      <a16:creationId xmlns:a16="http://schemas.microsoft.com/office/drawing/2014/main" id="{622C18B1-078B-A3E9-13D9-711248BB6F88}"/>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19;p42">
                  <a:extLst>
                    <a:ext uri="{FF2B5EF4-FFF2-40B4-BE49-F238E27FC236}">
                      <a16:creationId xmlns:a16="http://schemas.microsoft.com/office/drawing/2014/main" id="{DA880FDE-92BB-AA2F-3C47-7FCC9B3B175F}"/>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20;p42">
                  <a:extLst>
                    <a:ext uri="{FF2B5EF4-FFF2-40B4-BE49-F238E27FC236}">
                      <a16:creationId xmlns:a16="http://schemas.microsoft.com/office/drawing/2014/main" id="{39937C23-F9E4-B433-0001-D32A3EC7DABC}"/>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21;p42">
                  <a:extLst>
                    <a:ext uri="{FF2B5EF4-FFF2-40B4-BE49-F238E27FC236}">
                      <a16:creationId xmlns:a16="http://schemas.microsoft.com/office/drawing/2014/main" id="{895413C7-513D-F190-B1C4-8C06D3EB7E31}"/>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22;p42">
                  <a:extLst>
                    <a:ext uri="{FF2B5EF4-FFF2-40B4-BE49-F238E27FC236}">
                      <a16:creationId xmlns:a16="http://schemas.microsoft.com/office/drawing/2014/main" id="{E7B785CF-5146-E9EE-4BA5-8294C8989305}"/>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23;p42">
                  <a:extLst>
                    <a:ext uri="{FF2B5EF4-FFF2-40B4-BE49-F238E27FC236}">
                      <a16:creationId xmlns:a16="http://schemas.microsoft.com/office/drawing/2014/main" id="{1D821B26-68A5-A412-2F39-FA042BC336C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 name="Google Shape;2424;p42">
              <a:extLst>
                <a:ext uri="{FF2B5EF4-FFF2-40B4-BE49-F238E27FC236}">
                  <a16:creationId xmlns:a16="http://schemas.microsoft.com/office/drawing/2014/main" id="{DAF10879-3D10-54B3-4597-CEFD8D707AC2}"/>
                </a:ext>
              </a:extLst>
            </p:cNvPr>
            <p:cNvGrpSpPr/>
            <p:nvPr/>
          </p:nvGrpSpPr>
          <p:grpSpPr>
            <a:xfrm rot="2364588" flipH="1">
              <a:off x="4957559" y="1689061"/>
              <a:ext cx="355056" cy="273838"/>
              <a:chOff x="3206237" y="4273754"/>
              <a:chExt cx="855128" cy="659520"/>
            </a:xfrm>
          </p:grpSpPr>
          <p:sp>
            <p:nvSpPr>
              <p:cNvPr id="20" name="Google Shape;2425;p42">
                <a:extLst>
                  <a:ext uri="{FF2B5EF4-FFF2-40B4-BE49-F238E27FC236}">
                    <a16:creationId xmlns:a16="http://schemas.microsoft.com/office/drawing/2014/main" id="{11DA23F9-A4C7-C790-848C-7AF303DF94E0}"/>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26;p42">
                <a:extLst>
                  <a:ext uri="{FF2B5EF4-FFF2-40B4-BE49-F238E27FC236}">
                    <a16:creationId xmlns:a16="http://schemas.microsoft.com/office/drawing/2014/main" id="{D9FE1263-7841-E65E-8388-2B484F9D7C74}"/>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27;p42">
                <a:extLst>
                  <a:ext uri="{FF2B5EF4-FFF2-40B4-BE49-F238E27FC236}">
                    <a16:creationId xmlns:a16="http://schemas.microsoft.com/office/drawing/2014/main" id="{9303821E-F648-C83D-AAC5-6E50DBF23618}"/>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28;p42">
                <a:extLst>
                  <a:ext uri="{FF2B5EF4-FFF2-40B4-BE49-F238E27FC236}">
                    <a16:creationId xmlns:a16="http://schemas.microsoft.com/office/drawing/2014/main" id="{A2C2AF76-0B0D-A9DE-4C53-ED000010DE52}"/>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429;p42">
              <a:extLst>
                <a:ext uri="{FF2B5EF4-FFF2-40B4-BE49-F238E27FC236}">
                  <a16:creationId xmlns:a16="http://schemas.microsoft.com/office/drawing/2014/main" id="{84C8F0B9-742D-D012-EA34-1B1B7E7182A6}"/>
                </a:ext>
              </a:extLst>
            </p:cNvPr>
            <p:cNvGrpSpPr/>
            <p:nvPr/>
          </p:nvGrpSpPr>
          <p:grpSpPr>
            <a:xfrm rot="-2338694" flipH="1">
              <a:off x="4841289" y="1941595"/>
              <a:ext cx="244787" cy="195022"/>
              <a:chOff x="-602987" y="2563895"/>
              <a:chExt cx="640505" cy="510186"/>
            </a:xfrm>
          </p:grpSpPr>
          <p:sp>
            <p:nvSpPr>
              <p:cNvPr id="17" name="Google Shape;2430;p42">
                <a:extLst>
                  <a:ext uri="{FF2B5EF4-FFF2-40B4-BE49-F238E27FC236}">
                    <a16:creationId xmlns:a16="http://schemas.microsoft.com/office/drawing/2014/main" id="{F92B6DE9-937B-B81A-F701-AC81E99CBEFD}"/>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31;p42">
                <a:extLst>
                  <a:ext uri="{FF2B5EF4-FFF2-40B4-BE49-F238E27FC236}">
                    <a16:creationId xmlns:a16="http://schemas.microsoft.com/office/drawing/2014/main" id="{5A354508-22BE-F09F-D712-41ACD55DDECD}"/>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32;p42">
                <a:extLst>
                  <a:ext uri="{FF2B5EF4-FFF2-40B4-BE49-F238E27FC236}">
                    <a16:creationId xmlns:a16="http://schemas.microsoft.com/office/drawing/2014/main" id="{12ABD6EB-1AC0-6F87-207C-D8661D69F05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2433;p42">
              <a:extLst>
                <a:ext uri="{FF2B5EF4-FFF2-40B4-BE49-F238E27FC236}">
                  <a16:creationId xmlns:a16="http://schemas.microsoft.com/office/drawing/2014/main" id="{1748B4C0-20C5-587A-EF08-CC8BBF8853EA}"/>
                </a:ext>
              </a:extLst>
            </p:cNvPr>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34;p42">
              <a:extLst>
                <a:ext uri="{FF2B5EF4-FFF2-40B4-BE49-F238E27FC236}">
                  <a16:creationId xmlns:a16="http://schemas.microsoft.com/office/drawing/2014/main" id="{185D1C67-5806-83A8-1E2C-6602BC7DFB1A}"/>
                </a:ext>
              </a:extLst>
            </p:cNvPr>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89" name="Google Shape;2489;p42"/>
          <p:cNvCxnSpPr>
            <a:cxnSpLocks/>
          </p:cNvCxnSpPr>
          <p:nvPr/>
        </p:nvCxnSpPr>
        <p:spPr>
          <a:xfrm>
            <a:off x="714412" y="2016141"/>
            <a:ext cx="1894113" cy="0"/>
          </a:xfrm>
          <a:prstGeom prst="straightConnector1">
            <a:avLst/>
          </a:prstGeom>
          <a:noFill/>
          <a:ln w="28575" cap="flat" cmpd="sng">
            <a:solidFill>
              <a:schemeClr val="dk1"/>
            </a:solidFill>
            <a:prstDash val="dot"/>
            <a:round/>
            <a:headEnd type="none" w="med" len="med"/>
            <a:tailEnd type="none" w="med" len="med"/>
          </a:ln>
        </p:spPr>
      </p:cxnSp>
      <p:cxnSp>
        <p:nvCxnSpPr>
          <p:cNvPr id="2587" name="Google Shape;2395;p42">
            <a:extLst>
              <a:ext uri="{FF2B5EF4-FFF2-40B4-BE49-F238E27FC236}">
                <a16:creationId xmlns:a16="http://schemas.microsoft.com/office/drawing/2014/main" id="{BDA6E7A8-48BA-62B6-F588-DD1F6950A9B6}"/>
              </a:ext>
            </a:extLst>
          </p:cNvPr>
          <p:cNvCxnSpPr>
            <a:cxnSpLocks/>
          </p:cNvCxnSpPr>
          <p:nvPr/>
        </p:nvCxnSpPr>
        <p:spPr>
          <a:xfrm>
            <a:off x="3507080" y="2802200"/>
            <a:ext cx="2074643" cy="456"/>
          </a:xfrm>
          <a:prstGeom prst="straightConnector1">
            <a:avLst/>
          </a:prstGeom>
          <a:noFill/>
          <a:ln w="28575" cap="flat" cmpd="sng">
            <a:solidFill>
              <a:schemeClr val="dk1"/>
            </a:solidFill>
            <a:prstDash val="solid"/>
            <a:round/>
            <a:headEnd type="none" w="med" len="med"/>
            <a:tailEnd type="none" w="med" len="med"/>
          </a:ln>
        </p:spPr>
      </p:cxnSp>
      <p:sp>
        <p:nvSpPr>
          <p:cNvPr id="2650" name="Google Shape;2650;p44">
            <a:extLst>
              <a:ext uri="{FF2B5EF4-FFF2-40B4-BE49-F238E27FC236}">
                <a16:creationId xmlns:a16="http://schemas.microsoft.com/office/drawing/2014/main" id="{C0E0F96C-E976-E6D8-A0CE-43470C9D2955}"/>
              </a:ext>
            </a:extLst>
          </p:cNvPr>
          <p:cNvSpPr txBox="1"/>
          <p:nvPr/>
        </p:nvSpPr>
        <p:spPr>
          <a:xfrm flipH="1">
            <a:off x="679009" y="2104235"/>
            <a:ext cx="1972756"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b="1" i="0">
                <a:solidFill>
                  <a:schemeClr val="bg2"/>
                </a:solidFill>
                <a:effectLst/>
                <a:latin typeface="Montserrat" pitchFamily="2" charset="0"/>
              </a:rPr>
              <a:t>The popularity of res. location</a:t>
            </a:r>
            <a:endParaRPr b="1">
              <a:solidFill>
                <a:schemeClr val="bg2"/>
              </a:solidFill>
              <a:latin typeface="Montserrat" pitchFamily="2" charset="0"/>
              <a:ea typeface="Passion One"/>
              <a:cs typeface="Passion One"/>
              <a:sym typeface="Passion One"/>
            </a:endParaRPr>
          </a:p>
        </p:txBody>
      </p:sp>
      <p:sp>
        <p:nvSpPr>
          <p:cNvPr id="2652" name="Google Shape;2650;p44">
            <a:extLst>
              <a:ext uri="{FF2B5EF4-FFF2-40B4-BE49-F238E27FC236}">
                <a16:creationId xmlns:a16="http://schemas.microsoft.com/office/drawing/2014/main" id="{C3BB01D1-EC2D-1B4C-49D6-ED3DD18AD3A9}"/>
              </a:ext>
            </a:extLst>
          </p:cNvPr>
          <p:cNvSpPr txBox="1"/>
          <p:nvPr/>
        </p:nvSpPr>
        <p:spPr>
          <a:xfrm flipH="1">
            <a:off x="6557452" y="2180097"/>
            <a:ext cx="1972756"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b="1" i="0">
                <a:solidFill>
                  <a:schemeClr val="bg2"/>
                </a:solidFill>
                <a:effectLst/>
                <a:latin typeface="Montserrat"/>
              </a:rPr>
              <a:t>The variety of pizza flavor</a:t>
            </a:r>
            <a:endParaRPr b="1">
              <a:solidFill>
                <a:schemeClr val="bg2"/>
              </a:solidFill>
              <a:latin typeface="Montserrat"/>
              <a:ea typeface="Passion One"/>
              <a:cs typeface="Passion One"/>
              <a:sym typeface="Passion One"/>
            </a:endParaRPr>
          </a:p>
        </p:txBody>
      </p:sp>
      <p:cxnSp>
        <p:nvCxnSpPr>
          <p:cNvPr id="2655" name="Google Shape;2489;p42">
            <a:extLst>
              <a:ext uri="{FF2B5EF4-FFF2-40B4-BE49-F238E27FC236}">
                <a16:creationId xmlns:a16="http://schemas.microsoft.com/office/drawing/2014/main" id="{8F820B10-BA30-59BE-BD4E-B548985AD266}"/>
              </a:ext>
            </a:extLst>
          </p:cNvPr>
          <p:cNvCxnSpPr>
            <a:cxnSpLocks/>
          </p:cNvCxnSpPr>
          <p:nvPr/>
        </p:nvCxnSpPr>
        <p:spPr>
          <a:xfrm>
            <a:off x="6596773" y="2081330"/>
            <a:ext cx="1894113" cy="0"/>
          </a:xfrm>
          <a:prstGeom prst="straightConnector1">
            <a:avLst/>
          </a:prstGeom>
          <a:noFill/>
          <a:ln w="28575" cap="flat" cmpd="sng">
            <a:solidFill>
              <a:schemeClr val="dk1"/>
            </a:solidFill>
            <a:prstDash val="dot"/>
            <a:round/>
            <a:headEnd type="none" w="med" len="med"/>
            <a:tailEnd type="none" w="med" len="med"/>
          </a:ln>
        </p:spPr>
      </p:cxnSp>
      <p:sp>
        <p:nvSpPr>
          <p:cNvPr id="2656" name="Google Shape;2650;p44">
            <a:extLst>
              <a:ext uri="{FF2B5EF4-FFF2-40B4-BE49-F238E27FC236}">
                <a16:creationId xmlns:a16="http://schemas.microsoft.com/office/drawing/2014/main" id="{8DF4097D-C27B-A29E-3827-C8566D7A568F}"/>
              </a:ext>
            </a:extLst>
          </p:cNvPr>
          <p:cNvSpPr txBox="1"/>
          <p:nvPr/>
        </p:nvSpPr>
        <p:spPr>
          <a:xfrm flipH="1">
            <a:off x="6633315" y="4710352"/>
            <a:ext cx="1972756" cy="366000"/>
          </a:xfrm>
          <a:prstGeom prst="rect">
            <a:avLst/>
          </a:prstGeom>
          <a:noFill/>
          <a:ln>
            <a:noFill/>
          </a:ln>
        </p:spPr>
        <p:txBody>
          <a:bodyPr spcFirstLastPara="1" wrap="square" lIns="0" tIns="0" rIns="0" bIns="0" anchor="ctr" anchorCtr="0">
            <a:noAutofit/>
          </a:bodyPr>
          <a:lstStyle/>
          <a:p>
            <a:pPr algn="ctr"/>
            <a:r>
              <a:rPr lang="en" altLang="zh-CN" sz="1200" b="1" i="0">
                <a:solidFill>
                  <a:schemeClr val="bg2"/>
                </a:solidFill>
                <a:effectLst/>
                <a:latin typeface="Montserrat"/>
              </a:rPr>
              <a:t>The popularity of </a:t>
            </a:r>
            <a:r>
              <a:rPr lang="en" altLang="zh-CN" sz="1200" b="1">
                <a:solidFill>
                  <a:schemeClr val="bg2"/>
                </a:solidFill>
                <a:latin typeface="Montserrat"/>
              </a:rPr>
              <a:t>certain pizza</a:t>
            </a:r>
            <a:r>
              <a:rPr lang="en" altLang="zh-CN" sz="1200" b="1" i="0">
                <a:solidFill>
                  <a:schemeClr val="bg2"/>
                </a:solidFill>
                <a:effectLst/>
                <a:latin typeface="Montserrat"/>
              </a:rPr>
              <a:t> </a:t>
            </a:r>
            <a:r>
              <a:rPr lang="en" altLang="zh-CN" sz="1200" b="1">
                <a:solidFill>
                  <a:schemeClr val="bg2"/>
                </a:solidFill>
                <a:latin typeface="Montserrat"/>
              </a:rPr>
              <a:t>flavors</a:t>
            </a:r>
            <a:endParaRPr lang="en-US" sz="1200" b="1">
              <a:solidFill>
                <a:schemeClr val="bg2"/>
              </a:solidFill>
              <a:latin typeface="Montserrat"/>
              <a:ea typeface="Passion One"/>
              <a:cs typeface="Passion One"/>
            </a:endParaRPr>
          </a:p>
        </p:txBody>
      </p:sp>
      <p:cxnSp>
        <p:nvCxnSpPr>
          <p:cNvPr id="2657" name="Google Shape;2489;p42">
            <a:extLst>
              <a:ext uri="{FF2B5EF4-FFF2-40B4-BE49-F238E27FC236}">
                <a16:creationId xmlns:a16="http://schemas.microsoft.com/office/drawing/2014/main" id="{79EEED41-107C-CC10-9518-D1168FD0A6B2}"/>
              </a:ext>
            </a:extLst>
          </p:cNvPr>
          <p:cNvCxnSpPr>
            <a:cxnSpLocks/>
          </p:cNvCxnSpPr>
          <p:nvPr/>
        </p:nvCxnSpPr>
        <p:spPr>
          <a:xfrm>
            <a:off x="6672636" y="4657102"/>
            <a:ext cx="1894113" cy="0"/>
          </a:xfrm>
          <a:prstGeom prst="straightConnector1">
            <a:avLst/>
          </a:prstGeom>
          <a:noFill/>
          <a:ln w="28575" cap="flat" cmpd="sng">
            <a:solidFill>
              <a:schemeClr val="dk1"/>
            </a:solidFill>
            <a:prstDash val="dot"/>
            <a:round/>
            <a:headEnd type="none" w="med" len="med"/>
            <a:tailEnd type="none" w="med" len="med"/>
          </a:ln>
        </p:spPr>
      </p:cxnSp>
      <p:sp>
        <p:nvSpPr>
          <p:cNvPr id="2658" name="Google Shape;2650;p44">
            <a:extLst>
              <a:ext uri="{FF2B5EF4-FFF2-40B4-BE49-F238E27FC236}">
                <a16:creationId xmlns:a16="http://schemas.microsoft.com/office/drawing/2014/main" id="{7119C9B4-0911-AF38-A21C-C680AE74F1FA}"/>
              </a:ext>
            </a:extLst>
          </p:cNvPr>
          <p:cNvSpPr txBox="1"/>
          <p:nvPr/>
        </p:nvSpPr>
        <p:spPr>
          <a:xfrm flipH="1">
            <a:off x="638549" y="4659777"/>
            <a:ext cx="2111828"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b="1" i="0">
                <a:solidFill>
                  <a:schemeClr val="bg2"/>
                </a:solidFill>
                <a:effectLst/>
                <a:latin typeface="Montserrat"/>
              </a:rPr>
              <a:t>The price of pizza</a:t>
            </a:r>
            <a:endParaRPr lang="en-US" b="1">
              <a:solidFill>
                <a:schemeClr val="bg2"/>
              </a:solidFill>
              <a:latin typeface="Montserrat"/>
              <a:ea typeface="Passion One"/>
              <a:cs typeface="Passion One"/>
            </a:endParaRPr>
          </a:p>
        </p:txBody>
      </p:sp>
      <p:cxnSp>
        <p:nvCxnSpPr>
          <p:cNvPr id="2659" name="Google Shape;2489;p42">
            <a:extLst>
              <a:ext uri="{FF2B5EF4-FFF2-40B4-BE49-F238E27FC236}">
                <a16:creationId xmlns:a16="http://schemas.microsoft.com/office/drawing/2014/main" id="{16F96309-EDDD-AEAB-7DFF-F24C588B2C9E}"/>
              </a:ext>
            </a:extLst>
          </p:cNvPr>
          <p:cNvCxnSpPr>
            <a:cxnSpLocks/>
          </p:cNvCxnSpPr>
          <p:nvPr/>
        </p:nvCxnSpPr>
        <p:spPr>
          <a:xfrm>
            <a:off x="748675" y="4697563"/>
            <a:ext cx="1894113" cy="0"/>
          </a:xfrm>
          <a:prstGeom prst="straightConnector1">
            <a:avLst/>
          </a:prstGeom>
          <a:noFill/>
          <a:ln w="28575" cap="flat" cmpd="sng">
            <a:solidFill>
              <a:schemeClr val="dk1"/>
            </a:solidFill>
            <a:prstDash val="dot"/>
            <a:round/>
            <a:headEnd type="none" w="med" len="med"/>
            <a:tailEnd type="none" w="med" len="med"/>
          </a:ln>
        </p:spPr>
      </p:cxnSp>
      <p:pic>
        <p:nvPicPr>
          <p:cNvPr id="2" name="Picture 6">
            <a:extLst>
              <a:ext uri="{FF2B5EF4-FFF2-40B4-BE49-F238E27FC236}">
                <a16:creationId xmlns:a16="http://schemas.microsoft.com/office/drawing/2014/main" id="{E5D3DE27-AD9F-10CB-2772-8D0C01716383}"/>
              </a:ext>
            </a:extLst>
          </p:cNvPr>
          <p:cNvPicPr>
            <a:picLocks noChangeAspect="1"/>
          </p:cNvPicPr>
          <p:nvPr/>
        </p:nvPicPr>
        <p:blipFill rotWithShape="1">
          <a:blip r:embed="rId3"/>
          <a:srcRect l="4203" t="7220" r="37072" b="18115"/>
          <a:stretch/>
        </p:blipFill>
        <p:spPr>
          <a:xfrm>
            <a:off x="818307" y="863794"/>
            <a:ext cx="1767098" cy="1064254"/>
          </a:xfrm>
          <a:prstGeom prst="rect">
            <a:avLst/>
          </a:prstGeom>
        </p:spPr>
      </p:pic>
      <p:pic>
        <p:nvPicPr>
          <p:cNvPr id="7" name="Picture 50" descr="Icon&#10;&#10;Description automatically generated">
            <a:extLst>
              <a:ext uri="{FF2B5EF4-FFF2-40B4-BE49-F238E27FC236}">
                <a16:creationId xmlns:a16="http://schemas.microsoft.com/office/drawing/2014/main" id="{8BDF853C-1E9B-EFB3-322B-A406FC473F77}"/>
              </a:ext>
            </a:extLst>
          </p:cNvPr>
          <p:cNvPicPr>
            <a:picLocks noChangeAspect="1"/>
          </p:cNvPicPr>
          <p:nvPr/>
        </p:nvPicPr>
        <p:blipFill>
          <a:blip r:embed="rId4"/>
          <a:stretch>
            <a:fillRect/>
          </a:stretch>
        </p:blipFill>
        <p:spPr>
          <a:xfrm>
            <a:off x="818307" y="3363203"/>
            <a:ext cx="1767098" cy="1153215"/>
          </a:xfrm>
          <a:prstGeom prst="rect">
            <a:avLst/>
          </a:prstGeom>
        </p:spPr>
      </p:pic>
      <p:pic>
        <p:nvPicPr>
          <p:cNvPr id="51" name="Picture 51">
            <a:extLst>
              <a:ext uri="{FF2B5EF4-FFF2-40B4-BE49-F238E27FC236}">
                <a16:creationId xmlns:a16="http://schemas.microsoft.com/office/drawing/2014/main" id="{7A217D84-6F19-56DF-10C8-7B3802930D53}"/>
              </a:ext>
            </a:extLst>
          </p:cNvPr>
          <p:cNvPicPr>
            <a:picLocks noChangeAspect="1"/>
          </p:cNvPicPr>
          <p:nvPr/>
        </p:nvPicPr>
        <p:blipFill>
          <a:blip r:embed="rId5"/>
          <a:stretch>
            <a:fillRect/>
          </a:stretch>
        </p:blipFill>
        <p:spPr>
          <a:xfrm>
            <a:off x="6599055" y="849320"/>
            <a:ext cx="1797443" cy="1153803"/>
          </a:xfrm>
          <a:prstGeom prst="rect">
            <a:avLst/>
          </a:prstGeom>
        </p:spPr>
      </p:pic>
      <p:pic>
        <p:nvPicPr>
          <p:cNvPr id="55" name="Picture 55">
            <a:extLst>
              <a:ext uri="{FF2B5EF4-FFF2-40B4-BE49-F238E27FC236}">
                <a16:creationId xmlns:a16="http://schemas.microsoft.com/office/drawing/2014/main" id="{D38CEC5F-FA9D-10C9-92D1-39C9A9E82B76}"/>
              </a:ext>
            </a:extLst>
          </p:cNvPr>
          <p:cNvPicPr>
            <a:picLocks noChangeAspect="1"/>
          </p:cNvPicPr>
          <p:nvPr/>
        </p:nvPicPr>
        <p:blipFill>
          <a:blip r:embed="rId6"/>
          <a:stretch>
            <a:fillRect/>
          </a:stretch>
        </p:blipFill>
        <p:spPr>
          <a:xfrm>
            <a:off x="6674919" y="3363000"/>
            <a:ext cx="1898593" cy="1153620"/>
          </a:xfrm>
          <a:prstGeom prst="rect">
            <a:avLst/>
          </a:prstGeom>
        </p:spPr>
      </p:pic>
    </p:spTree>
    <p:extLst>
      <p:ext uri="{BB962C8B-B14F-4D97-AF65-F5344CB8AC3E}">
        <p14:creationId xmlns:p14="http://schemas.microsoft.com/office/powerpoint/2010/main" val="22175238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10800000">
                                      <p:cBhvr>
                                        <p:cTn id="6" dur="500" fill="hold"/>
                                        <p:tgtEl>
                                          <p:spTgt spid="3"/>
                                        </p:tgtEl>
                                        <p:attrNameLst>
                                          <p:attrName>r</p:attrName>
                                        </p:attrNameLst>
                                      </p:cBhvr>
                                    </p:animRot>
                                  </p:childTnLst>
                                </p:cTn>
                              </p:par>
                              <p:par>
                                <p:cTn id="7" presetID="8" presetClass="emph" presetSubtype="0" fill="hold" nodeType="withEffect">
                                  <p:stCondLst>
                                    <p:cond delay="0"/>
                                  </p:stCondLst>
                                  <p:childTnLst>
                                    <p:animRot by="10800000">
                                      <p:cBhvr>
                                        <p:cTn id="8" dur="500" fill="hold"/>
                                        <p:tgtEl>
                                          <p:spTgt spid="2383"/>
                                        </p:tgtEl>
                                        <p:attrNameLst>
                                          <p:attrName>r</p:attrName>
                                        </p:attrNameLst>
                                      </p:cBhvr>
                                    </p:animRot>
                                  </p:childTnLst>
                                </p:cTn>
                              </p:par>
                              <p:par>
                                <p:cTn id="9" presetID="8" presetClass="emph" presetSubtype="0" fill="hold" nodeType="withEffect">
                                  <p:stCondLst>
                                    <p:cond delay="0"/>
                                  </p:stCondLst>
                                  <p:childTnLst>
                                    <p:animRot by="10800000">
                                      <p:cBhvr>
                                        <p:cTn id="10" dur="500" fill="hold"/>
                                        <p:tgtEl>
                                          <p:spTgt spid="258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2630"/>
                                        </p:tgtEl>
                                        <p:attrNameLst>
                                          <p:attrName>style.visibility</p:attrName>
                                        </p:attrNameLst>
                                      </p:cBhvr>
                                      <p:to>
                                        <p:strVal val="visible"/>
                                      </p:to>
                                    </p:set>
                                    <p:anim calcmode="lin" valueType="num">
                                      <p:cBhvr>
                                        <p:cTn id="15" dur="500" fill="hold"/>
                                        <p:tgtEl>
                                          <p:spTgt spid="2630"/>
                                        </p:tgtEl>
                                        <p:attrNameLst>
                                          <p:attrName>ppt_w</p:attrName>
                                        </p:attrNameLst>
                                      </p:cBhvr>
                                      <p:tavLst>
                                        <p:tav tm="0">
                                          <p:val>
                                            <p:fltVal val="0"/>
                                          </p:val>
                                        </p:tav>
                                        <p:tav tm="100000">
                                          <p:val>
                                            <p:strVal val="#ppt_w"/>
                                          </p:val>
                                        </p:tav>
                                      </p:tavLst>
                                    </p:anim>
                                    <p:anim calcmode="lin" valueType="num">
                                      <p:cBhvr>
                                        <p:cTn id="16" dur="500" fill="hold"/>
                                        <p:tgtEl>
                                          <p:spTgt spid="2630"/>
                                        </p:tgtEl>
                                        <p:attrNameLst>
                                          <p:attrName>ppt_h</p:attrName>
                                        </p:attrNameLst>
                                      </p:cBhvr>
                                      <p:tavLst>
                                        <p:tav tm="0">
                                          <p:val>
                                            <p:fltVal val="0"/>
                                          </p:val>
                                        </p:tav>
                                        <p:tav tm="100000">
                                          <p:val>
                                            <p:strVal val="#ppt_h"/>
                                          </p:val>
                                        </p:tav>
                                      </p:tavLst>
                                    </p:anim>
                                    <p:animEffect transition="in" filter="fade">
                                      <p:cBhvr>
                                        <p:cTn id="17" dur="500"/>
                                        <p:tgtEl>
                                          <p:spTgt spid="2630"/>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2650"/>
                                        </p:tgtEl>
                                        <p:attrNameLst>
                                          <p:attrName>style.visibility</p:attrName>
                                        </p:attrNameLst>
                                      </p:cBhvr>
                                      <p:to>
                                        <p:strVal val="visible"/>
                                      </p:to>
                                    </p:set>
                                    <p:anim calcmode="lin" valueType="num">
                                      <p:cBhvr>
                                        <p:cTn id="20" dur="250" fill="hold"/>
                                        <p:tgtEl>
                                          <p:spTgt spid="2650"/>
                                        </p:tgtEl>
                                        <p:attrNameLst>
                                          <p:attrName>ppt_w</p:attrName>
                                        </p:attrNameLst>
                                      </p:cBhvr>
                                      <p:tavLst>
                                        <p:tav tm="0">
                                          <p:val>
                                            <p:fltVal val="0"/>
                                          </p:val>
                                        </p:tav>
                                        <p:tav tm="100000">
                                          <p:val>
                                            <p:strVal val="#ppt_w"/>
                                          </p:val>
                                        </p:tav>
                                      </p:tavLst>
                                    </p:anim>
                                    <p:anim calcmode="lin" valueType="num">
                                      <p:cBhvr>
                                        <p:cTn id="21" dur="250" fill="hold"/>
                                        <p:tgtEl>
                                          <p:spTgt spid="2650"/>
                                        </p:tgtEl>
                                        <p:attrNameLst>
                                          <p:attrName>ppt_h</p:attrName>
                                        </p:attrNameLst>
                                      </p:cBhvr>
                                      <p:tavLst>
                                        <p:tav tm="0">
                                          <p:val>
                                            <p:fltVal val="0"/>
                                          </p:val>
                                        </p:tav>
                                        <p:tav tm="100000">
                                          <p:val>
                                            <p:strVal val="#ppt_h"/>
                                          </p:val>
                                        </p:tav>
                                      </p:tavLst>
                                    </p:anim>
                                    <p:animEffect transition="in" filter="fade">
                                      <p:cBhvr>
                                        <p:cTn id="22" dur="250"/>
                                        <p:tgtEl>
                                          <p:spTgt spid="2650"/>
                                        </p:tgtEl>
                                      </p:cBhvr>
                                    </p:animEffect>
                                  </p:childTnLst>
                                </p:cTn>
                              </p:par>
                              <p:par>
                                <p:cTn id="23" presetID="53" presetClass="entr" presetSubtype="16" fill="hold" nodeType="withEffect">
                                  <p:stCondLst>
                                    <p:cond delay="0"/>
                                  </p:stCondLst>
                                  <p:childTnLst>
                                    <p:set>
                                      <p:cBhvr>
                                        <p:cTn id="24" dur="1" fill="hold">
                                          <p:stCondLst>
                                            <p:cond delay="0"/>
                                          </p:stCondLst>
                                        </p:cTn>
                                        <p:tgtEl>
                                          <p:spTgt spid="2489"/>
                                        </p:tgtEl>
                                        <p:attrNameLst>
                                          <p:attrName>style.visibility</p:attrName>
                                        </p:attrNameLst>
                                      </p:cBhvr>
                                      <p:to>
                                        <p:strVal val="visible"/>
                                      </p:to>
                                    </p:set>
                                    <p:anim calcmode="lin" valueType="num">
                                      <p:cBhvr>
                                        <p:cTn id="25" dur="250" fill="hold"/>
                                        <p:tgtEl>
                                          <p:spTgt spid="2489"/>
                                        </p:tgtEl>
                                        <p:attrNameLst>
                                          <p:attrName>ppt_w</p:attrName>
                                        </p:attrNameLst>
                                      </p:cBhvr>
                                      <p:tavLst>
                                        <p:tav tm="0">
                                          <p:val>
                                            <p:fltVal val="0"/>
                                          </p:val>
                                        </p:tav>
                                        <p:tav tm="100000">
                                          <p:val>
                                            <p:strVal val="#ppt_w"/>
                                          </p:val>
                                        </p:tav>
                                      </p:tavLst>
                                    </p:anim>
                                    <p:anim calcmode="lin" valueType="num">
                                      <p:cBhvr>
                                        <p:cTn id="26" dur="250" fill="hold"/>
                                        <p:tgtEl>
                                          <p:spTgt spid="2489"/>
                                        </p:tgtEl>
                                        <p:attrNameLst>
                                          <p:attrName>ppt_h</p:attrName>
                                        </p:attrNameLst>
                                      </p:cBhvr>
                                      <p:tavLst>
                                        <p:tav tm="0">
                                          <p:val>
                                            <p:fltVal val="0"/>
                                          </p:val>
                                        </p:tav>
                                        <p:tav tm="100000">
                                          <p:val>
                                            <p:strVal val="#ppt_h"/>
                                          </p:val>
                                        </p:tav>
                                      </p:tavLst>
                                    </p:anim>
                                    <p:animEffect transition="in" filter="fade">
                                      <p:cBhvr>
                                        <p:cTn id="27" dur="250"/>
                                        <p:tgtEl>
                                          <p:spTgt spid="2489"/>
                                        </p:tgtEl>
                                      </p:cBhvr>
                                    </p:animEffect>
                                  </p:childTnLst>
                                </p:cTn>
                              </p:par>
                              <p:par>
                                <p:cTn id="28" presetID="53" presetClass="entr" presetSubtype="16" fill="hold" nodeType="with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p:cTn id="30" dur="500" fill="hold"/>
                                        <p:tgtEl>
                                          <p:spTgt spid="2"/>
                                        </p:tgtEl>
                                        <p:attrNameLst>
                                          <p:attrName>ppt_w</p:attrName>
                                        </p:attrNameLst>
                                      </p:cBhvr>
                                      <p:tavLst>
                                        <p:tav tm="0">
                                          <p:val>
                                            <p:fltVal val="0"/>
                                          </p:val>
                                        </p:tav>
                                        <p:tav tm="100000">
                                          <p:val>
                                            <p:strVal val="#ppt_w"/>
                                          </p:val>
                                        </p:tav>
                                      </p:tavLst>
                                    </p:anim>
                                    <p:anim calcmode="lin" valueType="num">
                                      <p:cBhvr>
                                        <p:cTn id="31" dur="500" fill="hold"/>
                                        <p:tgtEl>
                                          <p:spTgt spid="2"/>
                                        </p:tgtEl>
                                        <p:attrNameLst>
                                          <p:attrName>ppt_h</p:attrName>
                                        </p:attrNameLst>
                                      </p:cBhvr>
                                      <p:tavLst>
                                        <p:tav tm="0">
                                          <p:val>
                                            <p:fltVal val="0"/>
                                          </p:val>
                                        </p:tav>
                                        <p:tav tm="100000">
                                          <p:val>
                                            <p:strVal val="#ppt_h"/>
                                          </p:val>
                                        </p:tav>
                                      </p:tavLst>
                                    </p:anim>
                                    <p:animEffect transition="in" filter="fade">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23" presetClass="entr" presetSubtype="16" fill="hold" grpId="0" nodeType="clickEffect">
                                  <p:stCondLst>
                                    <p:cond delay="0"/>
                                  </p:stCondLst>
                                  <p:childTnLst>
                                    <p:set>
                                      <p:cBhvr>
                                        <p:cTn id="36" dur="1" fill="hold">
                                          <p:stCondLst>
                                            <p:cond delay="0"/>
                                          </p:stCondLst>
                                        </p:cTn>
                                        <p:tgtEl>
                                          <p:spTgt spid="2652"/>
                                        </p:tgtEl>
                                        <p:attrNameLst>
                                          <p:attrName>style.visibility</p:attrName>
                                        </p:attrNameLst>
                                      </p:cBhvr>
                                      <p:to>
                                        <p:strVal val="visible"/>
                                      </p:to>
                                    </p:set>
                                    <p:anim calcmode="lin" valueType="num">
                                      <p:cBhvr>
                                        <p:cTn id="37" dur="250" fill="hold"/>
                                        <p:tgtEl>
                                          <p:spTgt spid="2652"/>
                                        </p:tgtEl>
                                        <p:attrNameLst>
                                          <p:attrName>ppt_w</p:attrName>
                                        </p:attrNameLst>
                                      </p:cBhvr>
                                      <p:tavLst>
                                        <p:tav tm="0">
                                          <p:val>
                                            <p:fltVal val="0"/>
                                          </p:val>
                                        </p:tav>
                                        <p:tav tm="100000">
                                          <p:val>
                                            <p:strVal val="#ppt_w"/>
                                          </p:val>
                                        </p:tav>
                                      </p:tavLst>
                                    </p:anim>
                                    <p:anim calcmode="lin" valueType="num">
                                      <p:cBhvr>
                                        <p:cTn id="38" dur="250" fill="hold"/>
                                        <p:tgtEl>
                                          <p:spTgt spid="2652"/>
                                        </p:tgtEl>
                                        <p:attrNameLst>
                                          <p:attrName>ppt_h</p:attrName>
                                        </p:attrNameLst>
                                      </p:cBhvr>
                                      <p:tavLst>
                                        <p:tav tm="0">
                                          <p:val>
                                            <p:fltVal val="0"/>
                                          </p:val>
                                        </p:tav>
                                        <p:tav tm="100000">
                                          <p:val>
                                            <p:strVal val="#ppt_h"/>
                                          </p:val>
                                        </p:tav>
                                      </p:tavLst>
                                    </p:anim>
                                  </p:childTnLst>
                                </p:cTn>
                              </p:par>
                              <p:par>
                                <p:cTn id="39" presetID="23" presetClass="entr" presetSubtype="16" fill="hold" nodeType="withEffect">
                                  <p:stCondLst>
                                    <p:cond delay="0"/>
                                  </p:stCondLst>
                                  <p:childTnLst>
                                    <p:set>
                                      <p:cBhvr>
                                        <p:cTn id="40" dur="1" fill="hold">
                                          <p:stCondLst>
                                            <p:cond delay="0"/>
                                          </p:stCondLst>
                                        </p:cTn>
                                        <p:tgtEl>
                                          <p:spTgt spid="2655"/>
                                        </p:tgtEl>
                                        <p:attrNameLst>
                                          <p:attrName>style.visibility</p:attrName>
                                        </p:attrNameLst>
                                      </p:cBhvr>
                                      <p:to>
                                        <p:strVal val="visible"/>
                                      </p:to>
                                    </p:set>
                                    <p:anim calcmode="lin" valueType="num">
                                      <p:cBhvr>
                                        <p:cTn id="41" dur="250" fill="hold"/>
                                        <p:tgtEl>
                                          <p:spTgt spid="2655"/>
                                        </p:tgtEl>
                                        <p:attrNameLst>
                                          <p:attrName>ppt_w</p:attrName>
                                        </p:attrNameLst>
                                      </p:cBhvr>
                                      <p:tavLst>
                                        <p:tav tm="0">
                                          <p:val>
                                            <p:fltVal val="0"/>
                                          </p:val>
                                        </p:tav>
                                        <p:tav tm="100000">
                                          <p:val>
                                            <p:strVal val="#ppt_w"/>
                                          </p:val>
                                        </p:tav>
                                      </p:tavLst>
                                    </p:anim>
                                    <p:anim calcmode="lin" valueType="num">
                                      <p:cBhvr>
                                        <p:cTn id="42" dur="250" fill="hold"/>
                                        <p:tgtEl>
                                          <p:spTgt spid="2655"/>
                                        </p:tgtEl>
                                        <p:attrNameLst>
                                          <p:attrName>ppt_h</p:attrName>
                                        </p:attrNameLst>
                                      </p:cBhvr>
                                      <p:tavLst>
                                        <p:tav tm="0">
                                          <p:val>
                                            <p:fltVal val="0"/>
                                          </p:val>
                                        </p:tav>
                                        <p:tav tm="100000">
                                          <p:val>
                                            <p:strVal val="#ppt_h"/>
                                          </p:val>
                                        </p:tav>
                                      </p:tavLst>
                                    </p:anim>
                                  </p:childTnLst>
                                </p:cTn>
                              </p:par>
                              <p:par>
                                <p:cTn id="43" presetID="53" presetClass="entr" presetSubtype="16" fill="hold" nodeType="withEffect">
                                  <p:stCondLst>
                                    <p:cond delay="0"/>
                                  </p:stCondLst>
                                  <p:childTnLst>
                                    <p:set>
                                      <p:cBhvr>
                                        <p:cTn id="44" dur="1" fill="hold">
                                          <p:stCondLst>
                                            <p:cond delay="0"/>
                                          </p:stCondLst>
                                        </p:cTn>
                                        <p:tgtEl>
                                          <p:spTgt spid="51"/>
                                        </p:tgtEl>
                                        <p:attrNameLst>
                                          <p:attrName>style.visibility</p:attrName>
                                        </p:attrNameLst>
                                      </p:cBhvr>
                                      <p:to>
                                        <p:strVal val="visible"/>
                                      </p:to>
                                    </p:set>
                                    <p:anim calcmode="lin" valueType="num">
                                      <p:cBhvr>
                                        <p:cTn id="45" dur="500" fill="hold"/>
                                        <p:tgtEl>
                                          <p:spTgt spid="51"/>
                                        </p:tgtEl>
                                        <p:attrNameLst>
                                          <p:attrName>ppt_w</p:attrName>
                                        </p:attrNameLst>
                                      </p:cBhvr>
                                      <p:tavLst>
                                        <p:tav tm="0">
                                          <p:val>
                                            <p:fltVal val="0"/>
                                          </p:val>
                                        </p:tav>
                                        <p:tav tm="100000">
                                          <p:val>
                                            <p:strVal val="#ppt_w"/>
                                          </p:val>
                                        </p:tav>
                                      </p:tavLst>
                                    </p:anim>
                                    <p:anim calcmode="lin" valueType="num">
                                      <p:cBhvr>
                                        <p:cTn id="46" dur="500" fill="hold"/>
                                        <p:tgtEl>
                                          <p:spTgt spid="51"/>
                                        </p:tgtEl>
                                        <p:attrNameLst>
                                          <p:attrName>ppt_h</p:attrName>
                                        </p:attrNameLst>
                                      </p:cBhvr>
                                      <p:tavLst>
                                        <p:tav tm="0">
                                          <p:val>
                                            <p:fltVal val="0"/>
                                          </p:val>
                                        </p:tav>
                                        <p:tav tm="100000">
                                          <p:val>
                                            <p:strVal val="#ppt_h"/>
                                          </p:val>
                                        </p:tav>
                                      </p:tavLst>
                                    </p:anim>
                                    <p:animEffect transition="in" filter="fade">
                                      <p:cBhvr>
                                        <p:cTn id="47" dur="500"/>
                                        <p:tgtEl>
                                          <p:spTgt spid="51"/>
                                        </p:tgtEl>
                                      </p:cBhvr>
                                    </p:animEffect>
                                  </p:childTnLst>
                                </p:cTn>
                              </p:par>
                              <p:par>
                                <p:cTn id="48" presetID="23" presetClass="entr" presetSubtype="16" fill="hold" nodeType="withEffect">
                                  <p:stCondLst>
                                    <p:cond delay="0"/>
                                  </p:stCondLst>
                                  <p:childTnLst>
                                    <p:set>
                                      <p:cBhvr>
                                        <p:cTn id="49" dur="1" fill="hold">
                                          <p:stCondLst>
                                            <p:cond delay="0"/>
                                          </p:stCondLst>
                                        </p:cTn>
                                        <p:tgtEl>
                                          <p:spTgt spid="2628"/>
                                        </p:tgtEl>
                                        <p:attrNameLst>
                                          <p:attrName>style.visibility</p:attrName>
                                        </p:attrNameLst>
                                      </p:cBhvr>
                                      <p:to>
                                        <p:strVal val="visible"/>
                                      </p:to>
                                    </p:set>
                                    <p:anim calcmode="lin" valueType="num">
                                      <p:cBhvr>
                                        <p:cTn id="50" dur="500" fill="hold"/>
                                        <p:tgtEl>
                                          <p:spTgt spid="2628"/>
                                        </p:tgtEl>
                                        <p:attrNameLst>
                                          <p:attrName>ppt_w</p:attrName>
                                        </p:attrNameLst>
                                      </p:cBhvr>
                                      <p:tavLst>
                                        <p:tav tm="0">
                                          <p:val>
                                            <p:fltVal val="0"/>
                                          </p:val>
                                        </p:tav>
                                        <p:tav tm="100000">
                                          <p:val>
                                            <p:strVal val="#ppt_w"/>
                                          </p:val>
                                        </p:tav>
                                      </p:tavLst>
                                    </p:anim>
                                    <p:anim calcmode="lin" valueType="num">
                                      <p:cBhvr>
                                        <p:cTn id="51" dur="500" fill="hold"/>
                                        <p:tgtEl>
                                          <p:spTgt spid="2628"/>
                                        </p:tgtEl>
                                        <p:attrNameLst>
                                          <p:attrName>ppt_h</p:attrName>
                                        </p:attrNameLst>
                                      </p:cBhvr>
                                      <p:tavLst>
                                        <p:tav tm="0">
                                          <p:val>
                                            <p:fltVal val="0"/>
                                          </p:val>
                                        </p:tav>
                                        <p:tav tm="100000">
                                          <p:val>
                                            <p:strVal val="#ppt_h"/>
                                          </p:val>
                                        </p:tav>
                                      </p:tavLst>
                                    </p:anim>
                                  </p:childTnLst>
                                </p:cTn>
                              </p:par>
                            </p:childTnLst>
                          </p:cTn>
                        </p:par>
                      </p:childTnLst>
                    </p:cTn>
                  </p:par>
                  <p:par>
                    <p:cTn id="52" fill="hold">
                      <p:stCondLst>
                        <p:cond delay="indefinite"/>
                      </p:stCondLst>
                      <p:childTnLst>
                        <p:par>
                          <p:cTn id="53" fill="hold">
                            <p:stCondLst>
                              <p:cond delay="0"/>
                            </p:stCondLst>
                            <p:childTnLst>
                              <p:par>
                                <p:cTn id="54" presetID="23" presetClass="entr" presetSubtype="16" fill="hold" nodeType="clickEffect">
                                  <p:stCondLst>
                                    <p:cond delay="0"/>
                                  </p:stCondLst>
                                  <p:childTnLst>
                                    <p:set>
                                      <p:cBhvr>
                                        <p:cTn id="55" dur="1" fill="hold">
                                          <p:stCondLst>
                                            <p:cond delay="0"/>
                                          </p:stCondLst>
                                        </p:cTn>
                                        <p:tgtEl>
                                          <p:spTgt spid="2659"/>
                                        </p:tgtEl>
                                        <p:attrNameLst>
                                          <p:attrName>style.visibility</p:attrName>
                                        </p:attrNameLst>
                                      </p:cBhvr>
                                      <p:to>
                                        <p:strVal val="visible"/>
                                      </p:to>
                                    </p:set>
                                    <p:anim calcmode="lin" valueType="num">
                                      <p:cBhvr>
                                        <p:cTn id="56" dur="250" fill="hold"/>
                                        <p:tgtEl>
                                          <p:spTgt spid="2659"/>
                                        </p:tgtEl>
                                        <p:attrNameLst>
                                          <p:attrName>ppt_w</p:attrName>
                                        </p:attrNameLst>
                                      </p:cBhvr>
                                      <p:tavLst>
                                        <p:tav tm="0">
                                          <p:val>
                                            <p:fltVal val="0"/>
                                          </p:val>
                                        </p:tav>
                                        <p:tav tm="100000">
                                          <p:val>
                                            <p:strVal val="#ppt_w"/>
                                          </p:val>
                                        </p:tav>
                                      </p:tavLst>
                                    </p:anim>
                                    <p:anim calcmode="lin" valueType="num">
                                      <p:cBhvr>
                                        <p:cTn id="57" dur="250" fill="hold"/>
                                        <p:tgtEl>
                                          <p:spTgt spid="2659"/>
                                        </p:tgtEl>
                                        <p:attrNameLst>
                                          <p:attrName>ppt_h</p:attrName>
                                        </p:attrNameLst>
                                      </p:cBhvr>
                                      <p:tavLst>
                                        <p:tav tm="0">
                                          <p:val>
                                            <p:fltVal val="0"/>
                                          </p:val>
                                        </p:tav>
                                        <p:tav tm="100000">
                                          <p:val>
                                            <p:strVal val="#ppt_h"/>
                                          </p:val>
                                        </p:tav>
                                      </p:tavLst>
                                    </p:anim>
                                  </p:childTnLst>
                                </p:cTn>
                              </p:par>
                              <p:par>
                                <p:cTn id="58" presetID="23" presetClass="entr" presetSubtype="16" fill="hold" grpId="0" nodeType="withEffect">
                                  <p:stCondLst>
                                    <p:cond delay="0"/>
                                  </p:stCondLst>
                                  <p:childTnLst>
                                    <p:set>
                                      <p:cBhvr>
                                        <p:cTn id="59" dur="1" fill="hold">
                                          <p:stCondLst>
                                            <p:cond delay="0"/>
                                          </p:stCondLst>
                                        </p:cTn>
                                        <p:tgtEl>
                                          <p:spTgt spid="2658"/>
                                        </p:tgtEl>
                                        <p:attrNameLst>
                                          <p:attrName>style.visibility</p:attrName>
                                        </p:attrNameLst>
                                      </p:cBhvr>
                                      <p:to>
                                        <p:strVal val="visible"/>
                                      </p:to>
                                    </p:set>
                                    <p:anim calcmode="lin" valueType="num">
                                      <p:cBhvr>
                                        <p:cTn id="60" dur="250" fill="hold"/>
                                        <p:tgtEl>
                                          <p:spTgt spid="2658"/>
                                        </p:tgtEl>
                                        <p:attrNameLst>
                                          <p:attrName>ppt_w</p:attrName>
                                        </p:attrNameLst>
                                      </p:cBhvr>
                                      <p:tavLst>
                                        <p:tav tm="0">
                                          <p:val>
                                            <p:fltVal val="0"/>
                                          </p:val>
                                        </p:tav>
                                        <p:tav tm="100000">
                                          <p:val>
                                            <p:strVal val="#ppt_w"/>
                                          </p:val>
                                        </p:tav>
                                      </p:tavLst>
                                    </p:anim>
                                    <p:anim calcmode="lin" valueType="num">
                                      <p:cBhvr>
                                        <p:cTn id="61" dur="250" fill="hold"/>
                                        <p:tgtEl>
                                          <p:spTgt spid="2658"/>
                                        </p:tgtEl>
                                        <p:attrNameLst>
                                          <p:attrName>ppt_h</p:attrName>
                                        </p:attrNameLst>
                                      </p:cBhvr>
                                      <p:tavLst>
                                        <p:tav tm="0">
                                          <p:val>
                                            <p:fltVal val="0"/>
                                          </p:val>
                                        </p:tav>
                                        <p:tav tm="100000">
                                          <p:val>
                                            <p:strVal val="#ppt_h"/>
                                          </p:val>
                                        </p:tav>
                                      </p:tavLst>
                                    </p:anim>
                                  </p:childTnLst>
                                </p:cTn>
                              </p:par>
                              <p:par>
                                <p:cTn id="62" presetID="53" presetClass="entr" presetSubtype="16" fill="hold" nodeType="withEffect">
                                  <p:stCondLst>
                                    <p:cond delay="0"/>
                                  </p:stCondLst>
                                  <p:childTnLst>
                                    <p:set>
                                      <p:cBhvr>
                                        <p:cTn id="63" dur="1" fill="hold">
                                          <p:stCondLst>
                                            <p:cond delay="0"/>
                                          </p:stCondLst>
                                        </p:cTn>
                                        <p:tgtEl>
                                          <p:spTgt spid="7"/>
                                        </p:tgtEl>
                                        <p:attrNameLst>
                                          <p:attrName>style.visibility</p:attrName>
                                        </p:attrNameLst>
                                      </p:cBhvr>
                                      <p:to>
                                        <p:strVal val="visible"/>
                                      </p:to>
                                    </p:set>
                                    <p:anim calcmode="lin" valueType="num">
                                      <p:cBhvr>
                                        <p:cTn id="64" dur="500" fill="hold"/>
                                        <p:tgtEl>
                                          <p:spTgt spid="7"/>
                                        </p:tgtEl>
                                        <p:attrNameLst>
                                          <p:attrName>ppt_w</p:attrName>
                                        </p:attrNameLst>
                                      </p:cBhvr>
                                      <p:tavLst>
                                        <p:tav tm="0">
                                          <p:val>
                                            <p:fltVal val="0"/>
                                          </p:val>
                                        </p:tav>
                                        <p:tav tm="100000">
                                          <p:val>
                                            <p:strVal val="#ppt_w"/>
                                          </p:val>
                                        </p:tav>
                                      </p:tavLst>
                                    </p:anim>
                                    <p:anim calcmode="lin" valueType="num">
                                      <p:cBhvr>
                                        <p:cTn id="65" dur="500" fill="hold"/>
                                        <p:tgtEl>
                                          <p:spTgt spid="7"/>
                                        </p:tgtEl>
                                        <p:attrNameLst>
                                          <p:attrName>ppt_h</p:attrName>
                                        </p:attrNameLst>
                                      </p:cBhvr>
                                      <p:tavLst>
                                        <p:tav tm="0">
                                          <p:val>
                                            <p:fltVal val="0"/>
                                          </p:val>
                                        </p:tav>
                                        <p:tav tm="100000">
                                          <p:val>
                                            <p:strVal val="#ppt_h"/>
                                          </p:val>
                                        </p:tav>
                                      </p:tavLst>
                                    </p:anim>
                                    <p:animEffect transition="in" filter="fade">
                                      <p:cBhvr>
                                        <p:cTn id="66" dur="500"/>
                                        <p:tgtEl>
                                          <p:spTgt spid="7"/>
                                        </p:tgtEl>
                                      </p:cBhvr>
                                    </p:animEffect>
                                  </p:childTnLst>
                                </p:cTn>
                              </p:par>
                              <p:par>
                                <p:cTn id="67" presetID="23" presetClass="entr" presetSubtype="16" fill="hold" nodeType="withEffect">
                                  <p:stCondLst>
                                    <p:cond delay="0"/>
                                  </p:stCondLst>
                                  <p:childTnLst>
                                    <p:set>
                                      <p:cBhvr>
                                        <p:cTn id="68" dur="1" fill="hold">
                                          <p:stCondLst>
                                            <p:cond delay="0"/>
                                          </p:stCondLst>
                                        </p:cTn>
                                        <p:tgtEl>
                                          <p:spTgt spid="2632"/>
                                        </p:tgtEl>
                                        <p:attrNameLst>
                                          <p:attrName>style.visibility</p:attrName>
                                        </p:attrNameLst>
                                      </p:cBhvr>
                                      <p:to>
                                        <p:strVal val="visible"/>
                                      </p:to>
                                    </p:set>
                                    <p:anim calcmode="lin" valueType="num">
                                      <p:cBhvr>
                                        <p:cTn id="69" dur="500" fill="hold"/>
                                        <p:tgtEl>
                                          <p:spTgt spid="2632"/>
                                        </p:tgtEl>
                                        <p:attrNameLst>
                                          <p:attrName>ppt_w</p:attrName>
                                        </p:attrNameLst>
                                      </p:cBhvr>
                                      <p:tavLst>
                                        <p:tav tm="0">
                                          <p:val>
                                            <p:fltVal val="0"/>
                                          </p:val>
                                        </p:tav>
                                        <p:tav tm="100000">
                                          <p:val>
                                            <p:strVal val="#ppt_w"/>
                                          </p:val>
                                        </p:tav>
                                      </p:tavLst>
                                    </p:anim>
                                    <p:anim calcmode="lin" valueType="num">
                                      <p:cBhvr>
                                        <p:cTn id="70" dur="500" fill="hold"/>
                                        <p:tgtEl>
                                          <p:spTgt spid="2632"/>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23" presetClass="entr" presetSubtype="16" fill="hold" grpId="0" nodeType="clickEffect">
                                  <p:stCondLst>
                                    <p:cond delay="0"/>
                                  </p:stCondLst>
                                  <p:childTnLst>
                                    <p:set>
                                      <p:cBhvr>
                                        <p:cTn id="74" dur="1" fill="hold">
                                          <p:stCondLst>
                                            <p:cond delay="0"/>
                                          </p:stCondLst>
                                        </p:cTn>
                                        <p:tgtEl>
                                          <p:spTgt spid="2656"/>
                                        </p:tgtEl>
                                        <p:attrNameLst>
                                          <p:attrName>style.visibility</p:attrName>
                                        </p:attrNameLst>
                                      </p:cBhvr>
                                      <p:to>
                                        <p:strVal val="visible"/>
                                      </p:to>
                                    </p:set>
                                    <p:anim calcmode="lin" valueType="num">
                                      <p:cBhvr>
                                        <p:cTn id="75" dur="250" fill="hold"/>
                                        <p:tgtEl>
                                          <p:spTgt spid="2656"/>
                                        </p:tgtEl>
                                        <p:attrNameLst>
                                          <p:attrName>ppt_w</p:attrName>
                                        </p:attrNameLst>
                                      </p:cBhvr>
                                      <p:tavLst>
                                        <p:tav tm="0">
                                          <p:val>
                                            <p:fltVal val="0"/>
                                          </p:val>
                                        </p:tav>
                                        <p:tav tm="100000">
                                          <p:val>
                                            <p:strVal val="#ppt_w"/>
                                          </p:val>
                                        </p:tav>
                                      </p:tavLst>
                                    </p:anim>
                                    <p:anim calcmode="lin" valueType="num">
                                      <p:cBhvr>
                                        <p:cTn id="76" dur="250" fill="hold"/>
                                        <p:tgtEl>
                                          <p:spTgt spid="2656"/>
                                        </p:tgtEl>
                                        <p:attrNameLst>
                                          <p:attrName>ppt_h</p:attrName>
                                        </p:attrNameLst>
                                      </p:cBhvr>
                                      <p:tavLst>
                                        <p:tav tm="0">
                                          <p:val>
                                            <p:fltVal val="0"/>
                                          </p:val>
                                        </p:tav>
                                        <p:tav tm="100000">
                                          <p:val>
                                            <p:strVal val="#ppt_h"/>
                                          </p:val>
                                        </p:tav>
                                      </p:tavLst>
                                    </p:anim>
                                  </p:childTnLst>
                                </p:cTn>
                              </p:par>
                              <p:par>
                                <p:cTn id="77" presetID="23" presetClass="entr" presetSubtype="16" fill="hold" nodeType="withEffect">
                                  <p:stCondLst>
                                    <p:cond delay="0"/>
                                  </p:stCondLst>
                                  <p:childTnLst>
                                    <p:set>
                                      <p:cBhvr>
                                        <p:cTn id="78" dur="1" fill="hold">
                                          <p:stCondLst>
                                            <p:cond delay="0"/>
                                          </p:stCondLst>
                                        </p:cTn>
                                        <p:tgtEl>
                                          <p:spTgt spid="2657"/>
                                        </p:tgtEl>
                                        <p:attrNameLst>
                                          <p:attrName>style.visibility</p:attrName>
                                        </p:attrNameLst>
                                      </p:cBhvr>
                                      <p:to>
                                        <p:strVal val="visible"/>
                                      </p:to>
                                    </p:set>
                                    <p:anim calcmode="lin" valueType="num">
                                      <p:cBhvr>
                                        <p:cTn id="79" dur="250" fill="hold"/>
                                        <p:tgtEl>
                                          <p:spTgt spid="2657"/>
                                        </p:tgtEl>
                                        <p:attrNameLst>
                                          <p:attrName>ppt_w</p:attrName>
                                        </p:attrNameLst>
                                      </p:cBhvr>
                                      <p:tavLst>
                                        <p:tav tm="0">
                                          <p:val>
                                            <p:fltVal val="0"/>
                                          </p:val>
                                        </p:tav>
                                        <p:tav tm="100000">
                                          <p:val>
                                            <p:strVal val="#ppt_w"/>
                                          </p:val>
                                        </p:tav>
                                      </p:tavLst>
                                    </p:anim>
                                    <p:anim calcmode="lin" valueType="num">
                                      <p:cBhvr>
                                        <p:cTn id="80" dur="250" fill="hold"/>
                                        <p:tgtEl>
                                          <p:spTgt spid="2657"/>
                                        </p:tgtEl>
                                        <p:attrNameLst>
                                          <p:attrName>ppt_h</p:attrName>
                                        </p:attrNameLst>
                                      </p:cBhvr>
                                      <p:tavLst>
                                        <p:tav tm="0">
                                          <p:val>
                                            <p:flt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2616"/>
                                        </p:tgtEl>
                                        <p:attrNameLst>
                                          <p:attrName>style.visibility</p:attrName>
                                        </p:attrNameLst>
                                      </p:cBhvr>
                                      <p:to>
                                        <p:strVal val="visible"/>
                                      </p:to>
                                    </p:set>
                                    <p:anim calcmode="lin" valueType="num">
                                      <p:cBhvr>
                                        <p:cTn id="83" dur="500" fill="hold"/>
                                        <p:tgtEl>
                                          <p:spTgt spid="2616"/>
                                        </p:tgtEl>
                                        <p:attrNameLst>
                                          <p:attrName>ppt_w</p:attrName>
                                        </p:attrNameLst>
                                      </p:cBhvr>
                                      <p:tavLst>
                                        <p:tav tm="0">
                                          <p:val>
                                            <p:fltVal val="0"/>
                                          </p:val>
                                        </p:tav>
                                        <p:tav tm="100000">
                                          <p:val>
                                            <p:strVal val="#ppt_w"/>
                                          </p:val>
                                        </p:tav>
                                      </p:tavLst>
                                    </p:anim>
                                    <p:anim calcmode="lin" valueType="num">
                                      <p:cBhvr>
                                        <p:cTn id="84" dur="500" fill="hold"/>
                                        <p:tgtEl>
                                          <p:spTgt spid="2616"/>
                                        </p:tgtEl>
                                        <p:attrNameLst>
                                          <p:attrName>ppt_h</p:attrName>
                                        </p:attrNameLst>
                                      </p:cBhvr>
                                      <p:tavLst>
                                        <p:tav tm="0">
                                          <p:val>
                                            <p:fltVal val="0"/>
                                          </p:val>
                                        </p:tav>
                                        <p:tav tm="100000">
                                          <p:val>
                                            <p:strVal val="#ppt_h"/>
                                          </p:val>
                                        </p:tav>
                                      </p:tavLst>
                                    </p:anim>
                                  </p:childTnLst>
                                </p:cTn>
                              </p:par>
                              <p:par>
                                <p:cTn id="85" presetID="53" presetClass="entr" presetSubtype="16" fill="hold" nodeType="withEffect">
                                  <p:stCondLst>
                                    <p:cond delay="0"/>
                                  </p:stCondLst>
                                  <p:childTnLst>
                                    <p:set>
                                      <p:cBhvr>
                                        <p:cTn id="86" dur="1" fill="hold">
                                          <p:stCondLst>
                                            <p:cond delay="0"/>
                                          </p:stCondLst>
                                        </p:cTn>
                                        <p:tgtEl>
                                          <p:spTgt spid="55"/>
                                        </p:tgtEl>
                                        <p:attrNameLst>
                                          <p:attrName>style.visibility</p:attrName>
                                        </p:attrNameLst>
                                      </p:cBhvr>
                                      <p:to>
                                        <p:strVal val="visible"/>
                                      </p:to>
                                    </p:set>
                                    <p:anim calcmode="lin" valueType="num">
                                      <p:cBhvr>
                                        <p:cTn id="87" dur="500" fill="hold"/>
                                        <p:tgtEl>
                                          <p:spTgt spid="55"/>
                                        </p:tgtEl>
                                        <p:attrNameLst>
                                          <p:attrName>ppt_w</p:attrName>
                                        </p:attrNameLst>
                                      </p:cBhvr>
                                      <p:tavLst>
                                        <p:tav tm="0">
                                          <p:val>
                                            <p:fltVal val="0"/>
                                          </p:val>
                                        </p:tav>
                                        <p:tav tm="100000">
                                          <p:val>
                                            <p:strVal val="#ppt_w"/>
                                          </p:val>
                                        </p:tav>
                                      </p:tavLst>
                                    </p:anim>
                                    <p:anim calcmode="lin" valueType="num">
                                      <p:cBhvr>
                                        <p:cTn id="88" dur="500" fill="hold"/>
                                        <p:tgtEl>
                                          <p:spTgt spid="55"/>
                                        </p:tgtEl>
                                        <p:attrNameLst>
                                          <p:attrName>ppt_h</p:attrName>
                                        </p:attrNameLst>
                                      </p:cBhvr>
                                      <p:tavLst>
                                        <p:tav tm="0">
                                          <p:val>
                                            <p:fltVal val="0"/>
                                          </p:val>
                                        </p:tav>
                                        <p:tav tm="100000">
                                          <p:val>
                                            <p:strVal val="#ppt_h"/>
                                          </p:val>
                                        </p:tav>
                                      </p:tavLst>
                                    </p:anim>
                                    <p:animEffect transition="in" filter="fade">
                                      <p:cBhvr>
                                        <p:cTn id="8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0" grpId="0"/>
      <p:bldP spid="2652" grpId="0"/>
      <p:bldP spid="2656" grpId="0"/>
      <p:bldP spid="265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720000" y="222394"/>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Virtualize relationships</a:t>
            </a:r>
            <a:endParaRPr/>
          </a:p>
        </p:txBody>
      </p:sp>
      <p:sp>
        <p:nvSpPr>
          <p:cNvPr id="2612" name="Google Shape;2612;p43"/>
          <p:cNvSpPr txBox="1"/>
          <p:nvPr/>
        </p:nvSpPr>
        <p:spPr>
          <a:xfrm flipH="1">
            <a:off x="6906442" y="2591675"/>
            <a:ext cx="2070580" cy="599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ltLang="zh-CN" sz="1300" b="0" i="0">
                <a:solidFill>
                  <a:schemeClr val="tx1"/>
                </a:solidFill>
                <a:effectLst/>
                <a:latin typeface="Montserrat" pitchFamily="2" charset="0"/>
              </a:rPr>
              <a:t>A </a:t>
            </a:r>
            <a:r>
              <a:rPr lang="en" altLang="zh-CN" sz="1300" b="0" i="0">
                <a:solidFill>
                  <a:schemeClr val="bg2"/>
                </a:solidFill>
                <a:effectLst/>
                <a:latin typeface="Montserrat" pitchFamily="2" charset="0"/>
              </a:rPr>
              <a:t>linear relationship </a:t>
            </a:r>
            <a:r>
              <a:rPr lang="en" altLang="zh-CN" sz="1300" b="0" i="0">
                <a:solidFill>
                  <a:schemeClr val="tx1"/>
                </a:solidFill>
                <a:effectLst/>
                <a:latin typeface="Montserrat" pitchFamily="2" charset="0"/>
              </a:rPr>
              <a:t>can be observed between GDP and</a:t>
            </a:r>
            <a:r>
              <a:rPr lang="zh-CN" altLang="en-US" sz="1300" b="0" i="0">
                <a:solidFill>
                  <a:schemeClr val="tx1"/>
                </a:solidFill>
                <a:effectLst/>
                <a:latin typeface="Montserrat" pitchFamily="2" charset="0"/>
              </a:rPr>
              <a:t> </a:t>
            </a:r>
            <a:r>
              <a:rPr lang="en-US" altLang="zh-CN" sz="1300" b="0" i="0">
                <a:solidFill>
                  <a:schemeClr val="tx1"/>
                </a:solidFill>
                <a:effectLst/>
                <a:latin typeface="Montserrat" pitchFamily="2" charset="0"/>
              </a:rPr>
              <a:t>the popularity of res.</a:t>
            </a:r>
            <a:r>
              <a:rPr lang="en" altLang="zh-CN" sz="1300">
                <a:solidFill>
                  <a:schemeClr val="tx1"/>
                </a:solidFill>
                <a:latin typeface="Montserrat" pitchFamily="2" charset="0"/>
              </a:rPr>
              <a:t> </a:t>
            </a:r>
            <a:r>
              <a:rPr lang="en" altLang="zh-CN" sz="1300" b="0" i="0">
                <a:solidFill>
                  <a:schemeClr val="tx1"/>
                </a:solidFill>
                <a:effectLst/>
                <a:latin typeface="Montserrat" pitchFamily="2" charset="0"/>
              </a:rPr>
              <a:t>location</a:t>
            </a:r>
            <a:endParaRPr sz="1300">
              <a:solidFill>
                <a:schemeClr val="tx1"/>
              </a:solidFill>
              <a:latin typeface="Montserrat" pitchFamily="2" charset="0"/>
              <a:ea typeface="Montserrat"/>
              <a:cs typeface="Montserrat"/>
              <a:sym typeface="Montserrat"/>
            </a:endParaRPr>
          </a:p>
        </p:txBody>
      </p:sp>
      <p:pic>
        <p:nvPicPr>
          <p:cNvPr id="3" name="图片 2" descr="图示, 工程绘图&#10;&#10;描述已自动生成">
            <a:extLst>
              <a:ext uri="{FF2B5EF4-FFF2-40B4-BE49-F238E27FC236}">
                <a16:creationId xmlns:a16="http://schemas.microsoft.com/office/drawing/2014/main" id="{75EF098D-C5F1-A464-F28F-6F3B0C718942}"/>
              </a:ext>
            </a:extLst>
          </p:cNvPr>
          <p:cNvPicPr>
            <a:picLocks noChangeAspect="1"/>
          </p:cNvPicPr>
          <p:nvPr/>
        </p:nvPicPr>
        <p:blipFill>
          <a:blip r:embed="rId3"/>
          <a:stretch>
            <a:fillRect/>
          </a:stretch>
        </p:blipFill>
        <p:spPr>
          <a:xfrm>
            <a:off x="2396964" y="878490"/>
            <a:ext cx="4350073" cy="3935780"/>
          </a:xfrm>
          <a:prstGeom prst="rect">
            <a:avLst/>
          </a:prstGeom>
        </p:spPr>
      </p:pic>
      <p:sp>
        <p:nvSpPr>
          <p:cNvPr id="4" name="椭圆 3">
            <a:extLst>
              <a:ext uri="{FF2B5EF4-FFF2-40B4-BE49-F238E27FC236}">
                <a16:creationId xmlns:a16="http://schemas.microsoft.com/office/drawing/2014/main" id="{866E28AB-6612-5D98-CD2D-3655AD6CBA81}"/>
              </a:ext>
            </a:extLst>
          </p:cNvPr>
          <p:cNvSpPr/>
          <p:nvPr/>
        </p:nvSpPr>
        <p:spPr>
          <a:xfrm>
            <a:off x="5554563" y="1361884"/>
            <a:ext cx="662923" cy="663000"/>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 name="直线箭头连接符 4">
            <a:extLst>
              <a:ext uri="{FF2B5EF4-FFF2-40B4-BE49-F238E27FC236}">
                <a16:creationId xmlns:a16="http://schemas.microsoft.com/office/drawing/2014/main" id="{0F35EC6A-30B7-39E1-C2A7-E886AEAF5A1B}"/>
              </a:ext>
            </a:extLst>
          </p:cNvPr>
          <p:cNvCxnSpPr>
            <a:cxnSpLocks/>
          </p:cNvCxnSpPr>
          <p:nvPr/>
        </p:nvCxnSpPr>
        <p:spPr>
          <a:xfrm>
            <a:off x="6493253" y="1928698"/>
            <a:ext cx="662922" cy="477078"/>
          </a:xfrm>
          <a:prstGeom prst="straightConnector1">
            <a:avLst/>
          </a:prstGeom>
          <a:ln w="28575">
            <a:solidFill>
              <a:schemeClr val="tx1"/>
            </a:solidFill>
            <a:headEnd w="lg" len="med"/>
            <a:tailEnd type="arrow" w="lg" len="lg"/>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1620BDB3-5653-DF39-D87E-75673D0EA0D5}"/>
              </a:ext>
            </a:extLst>
          </p:cNvPr>
          <p:cNvSpPr/>
          <p:nvPr/>
        </p:nvSpPr>
        <p:spPr>
          <a:xfrm>
            <a:off x="2821259" y="1260087"/>
            <a:ext cx="525195"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a:extLst>
              <a:ext uri="{FF2B5EF4-FFF2-40B4-BE49-F238E27FC236}">
                <a16:creationId xmlns:a16="http://schemas.microsoft.com/office/drawing/2014/main" id="{11DD9FFA-D241-5253-C690-37F60EDE854D}"/>
              </a:ext>
            </a:extLst>
          </p:cNvPr>
          <p:cNvSpPr/>
          <p:nvPr/>
        </p:nvSpPr>
        <p:spPr>
          <a:xfrm>
            <a:off x="5803306" y="3921528"/>
            <a:ext cx="525195"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Google Shape;2612;p43">
            <a:extLst>
              <a:ext uri="{FF2B5EF4-FFF2-40B4-BE49-F238E27FC236}">
                <a16:creationId xmlns:a16="http://schemas.microsoft.com/office/drawing/2014/main" id="{AB0F95B3-90D9-104F-C4C3-CE19A756D60F}"/>
              </a:ext>
            </a:extLst>
          </p:cNvPr>
          <p:cNvSpPr txBox="1"/>
          <p:nvPr/>
        </p:nvSpPr>
        <p:spPr>
          <a:xfrm flipH="1">
            <a:off x="3536710" y="4710937"/>
            <a:ext cx="2070580" cy="599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US" altLang="zh-CN" sz="1300" b="1" i="0">
                <a:solidFill>
                  <a:schemeClr val="tx1"/>
                </a:solidFill>
                <a:effectLst/>
                <a:latin typeface="Montserrat" pitchFamily="2" charset="0"/>
              </a:rPr>
              <a:t>Scatter plot</a:t>
            </a:r>
            <a:endParaRPr sz="1300" b="1">
              <a:solidFill>
                <a:schemeClr val="tx1"/>
              </a:solidFill>
              <a:latin typeface="Montserrat" pitchFamily="2" charset="0"/>
              <a:ea typeface="Montserrat"/>
              <a:cs typeface="Montserrat"/>
              <a:sym typeface="Montserrat"/>
            </a:endParaRPr>
          </a:p>
        </p:txBody>
      </p:sp>
    </p:spTree>
    <p:extLst>
      <p:ext uri="{BB962C8B-B14F-4D97-AF65-F5344CB8AC3E}">
        <p14:creationId xmlns:p14="http://schemas.microsoft.com/office/powerpoint/2010/main" val="393283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50" fill="hold"/>
                                        <p:tgtEl>
                                          <p:spTgt spid="4"/>
                                        </p:tgtEl>
                                        <p:attrNameLst>
                                          <p:attrName>ppt_x</p:attrName>
                                        </p:attrNameLst>
                                      </p:cBhvr>
                                      <p:tavLst>
                                        <p:tav tm="0">
                                          <p:val>
                                            <p:strVal val="#ppt_x"/>
                                          </p:val>
                                        </p:tav>
                                        <p:tav tm="100000">
                                          <p:val>
                                            <p:strVal val="#ppt_x"/>
                                          </p:val>
                                        </p:tav>
                                      </p:tavLst>
                                    </p:anim>
                                    <p:anim calcmode="lin" valueType="num">
                                      <p:cBhvr additive="base">
                                        <p:cTn id="8" dur="25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250" fill="hold"/>
                                        <p:tgtEl>
                                          <p:spTgt spid="11"/>
                                        </p:tgtEl>
                                        <p:attrNameLst>
                                          <p:attrName>ppt_x</p:attrName>
                                        </p:attrNameLst>
                                      </p:cBhvr>
                                      <p:tavLst>
                                        <p:tav tm="0">
                                          <p:val>
                                            <p:strVal val="#ppt_x"/>
                                          </p:val>
                                        </p:tav>
                                        <p:tav tm="100000">
                                          <p:val>
                                            <p:strVal val="#ppt_x"/>
                                          </p:val>
                                        </p:tav>
                                      </p:tavLst>
                                    </p:anim>
                                    <p:anim calcmode="lin" valueType="num">
                                      <p:cBhvr additive="base">
                                        <p:cTn id="12" dur="25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250" fill="hold"/>
                                        <p:tgtEl>
                                          <p:spTgt spid="12"/>
                                        </p:tgtEl>
                                        <p:attrNameLst>
                                          <p:attrName>ppt_x</p:attrName>
                                        </p:attrNameLst>
                                      </p:cBhvr>
                                      <p:tavLst>
                                        <p:tav tm="0">
                                          <p:val>
                                            <p:strVal val="#ppt_x"/>
                                          </p:val>
                                        </p:tav>
                                        <p:tav tm="100000">
                                          <p:val>
                                            <p:strVal val="#ppt_x"/>
                                          </p:val>
                                        </p:tav>
                                      </p:tavLst>
                                    </p:anim>
                                    <p:anim calcmode="lin" valueType="num">
                                      <p:cBhvr additive="base">
                                        <p:cTn id="16" dur="25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2" grpId="0"/>
      <p:bldP spid="4" grpId="0" animBg="1"/>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pic>
        <p:nvPicPr>
          <p:cNvPr id="6" name="图片 5" descr="手机屏幕截图&#10;&#10;描述已自动生成">
            <a:extLst>
              <a:ext uri="{FF2B5EF4-FFF2-40B4-BE49-F238E27FC236}">
                <a16:creationId xmlns:a16="http://schemas.microsoft.com/office/drawing/2014/main" id="{21DF2384-2E86-B1B1-AF69-0E40DC7E7801}"/>
              </a:ext>
            </a:extLst>
          </p:cNvPr>
          <p:cNvPicPr>
            <a:picLocks noChangeAspect="1"/>
          </p:cNvPicPr>
          <p:nvPr/>
        </p:nvPicPr>
        <p:blipFill>
          <a:blip r:embed="rId3"/>
          <a:stretch>
            <a:fillRect/>
          </a:stretch>
        </p:blipFill>
        <p:spPr>
          <a:xfrm>
            <a:off x="178271" y="1606609"/>
            <a:ext cx="3959387" cy="2739406"/>
          </a:xfrm>
          <a:prstGeom prst="rect">
            <a:avLst/>
          </a:prstGeom>
        </p:spPr>
      </p:pic>
      <p:pic>
        <p:nvPicPr>
          <p:cNvPr id="8" name="图片 7" descr="文本&#10;&#10;中度可信度描述已自动生成">
            <a:extLst>
              <a:ext uri="{FF2B5EF4-FFF2-40B4-BE49-F238E27FC236}">
                <a16:creationId xmlns:a16="http://schemas.microsoft.com/office/drawing/2014/main" id="{8987D78B-02CA-E97C-9E80-2CDDF9F0C895}"/>
              </a:ext>
            </a:extLst>
          </p:cNvPr>
          <p:cNvPicPr>
            <a:picLocks noChangeAspect="1"/>
          </p:cNvPicPr>
          <p:nvPr/>
        </p:nvPicPr>
        <p:blipFill>
          <a:blip r:embed="rId4"/>
          <a:stretch>
            <a:fillRect/>
          </a:stretch>
        </p:blipFill>
        <p:spPr>
          <a:xfrm>
            <a:off x="4734370" y="1626443"/>
            <a:ext cx="4246815" cy="2739406"/>
          </a:xfrm>
          <a:prstGeom prst="rect">
            <a:avLst/>
          </a:prstGeom>
        </p:spPr>
      </p:pic>
      <p:sp>
        <p:nvSpPr>
          <p:cNvPr id="2601" name="Google Shape;2601;p43"/>
          <p:cNvSpPr txBox="1">
            <a:spLocks noGrp="1"/>
          </p:cNvSpPr>
          <p:nvPr>
            <p:ph type="title"/>
          </p:nvPr>
        </p:nvSpPr>
        <p:spPr>
          <a:xfrm>
            <a:off x="720000" y="25339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Fit Data into the Model </a:t>
            </a:r>
            <a:endParaRPr/>
          </a:p>
        </p:txBody>
      </p:sp>
      <p:sp>
        <p:nvSpPr>
          <p:cNvPr id="2615" name="Google Shape;2615;p43"/>
          <p:cNvSpPr txBox="1"/>
          <p:nvPr/>
        </p:nvSpPr>
        <p:spPr>
          <a:xfrm flipH="1">
            <a:off x="1407289" y="944219"/>
            <a:ext cx="6329422" cy="366000"/>
          </a:xfrm>
          <a:prstGeom prst="rect">
            <a:avLst/>
          </a:prstGeom>
          <a:noFill/>
          <a:ln>
            <a:noFill/>
          </a:ln>
        </p:spPr>
        <p:txBody>
          <a:bodyPr spcFirstLastPara="1" wrap="square" lIns="0" tIns="0" rIns="0" bIns="0" anchor="ctr" anchorCtr="0">
            <a:noAutofit/>
          </a:bodyPr>
          <a:lstStyle/>
          <a:p>
            <a:pPr algn="ctr"/>
            <a:r>
              <a:rPr lang="en" sz="1800">
                <a:solidFill>
                  <a:schemeClr val="dk2"/>
                </a:solidFill>
                <a:latin typeface="Passion One"/>
                <a:ea typeface="Passion One"/>
                <a:cs typeface="Passion One"/>
                <a:sym typeface="Passion One"/>
              </a:rPr>
              <a:t>Apply log transformation and drop the popularity of a certain pizza flavors</a:t>
            </a:r>
            <a:endParaRPr lang="zh-HK" altLang="en-US" sz="1800">
              <a:solidFill>
                <a:schemeClr val="dk2"/>
              </a:solidFill>
              <a:latin typeface="Passion One"/>
              <a:ea typeface="Passion One"/>
              <a:cs typeface="Passion One"/>
              <a:sym typeface="Passion One"/>
            </a:endParaRPr>
          </a:p>
        </p:txBody>
      </p:sp>
      <p:grpSp>
        <p:nvGrpSpPr>
          <p:cNvPr id="2623" name="Google Shape;2623;p43"/>
          <p:cNvGrpSpPr>
            <a:grpSpLocks noChangeAspect="1"/>
          </p:cNvGrpSpPr>
          <p:nvPr/>
        </p:nvGrpSpPr>
        <p:grpSpPr>
          <a:xfrm>
            <a:off x="3423216" y="4060448"/>
            <a:ext cx="180980" cy="183600"/>
            <a:chOff x="3979175" y="2806250"/>
            <a:chExt cx="304200" cy="304200"/>
          </a:xfrm>
        </p:grpSpPr>
        <p:sp>
          <p:nvSpPr>
            <p:cNvPr id="2624" name="Google Shape;2624;p43"/>
            <p:cNvSpPr/>
            <p:nvPr/>
          </p:nvSpPr>
          <p:spPr>
            <a:xfrm>
              <a:off x="3979175" y="2806250"/>
              <a:ext cx="304200" cy="304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4021982" y="2849057"/>
              <a:ext cx="218400" cy="21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2623;p43">
            <a:extLst>
              <a:ext uri="{FF2B5EF4-FFF2-40B4-BE49-F238E27FC236}">
                <a16:creationId xmlns:a16="http://schemas.microsoft.com/office/drawing/2014/main" id="{2C0E25EB-02CE-C769-47CC-929C80278378}"/>
              </a:ext>
            </a:extLst>
          </p:cNvPr>
          <p:cNvGrpSpPr>
            <a:grpSpLocks noChangeAspect="1"/>
          </p:cNvGrpSpPr>
          <p:nvPr/>
        </p:nvGrpSpPr>
        <p:grpSpPr>
          <a:xfrm>
            <a:off x="8129804" y="4086397"/>
            <a:ext cx="180980" cy="183600"/>
            <a:chOff x="3979175" y="2806250"/>
            <a:chExt cx="304200" cy="304200"/>
          </a:xfrm>
        </p:grpSpPr>
        <p:sp>
          <p:nvSpPr>
            <p:cNvPr id="10" name="Google Shape;2624;p43">
              <a:extLst>
                <a:ext uri="{FF2B5EF4-FFF2-40B4-BE49-F238E27FC236}">
                  <a16:creationId xmlns:a16="http://schemas.microsoft.com/office/drawing/2014/main" id="{6DF5967D-99C2-468D-A683-6EABA7AB2DBC}"/>
                </a:ext>
              </a:extLst>
            </p:cNvPr>
            <p:cNvSpPr/>
            <p:nvPr/>
          </p:nvSpPr>
          <p:spPr>
            <a:xfrm>
              <a:off x="3979175" y="2806250"/>
              <a:ext cx="304200" cy="304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25;p43">
              <a:extLst>
                <a:ext uri="{FF2B5EF4-FFF2-40B4-BE49-F238E27FC236}">
                  <a16:creationId xmlns:a16="http://schemas.microsoft.com/office/drawing/2014/main" id="{99B73DBA-1E95-DA89-B25B-38990E09A8AE}"/>
                </a:ext>
              </a:extLst>
            </p:cNvPr>
            <p:cNvSpPr/>
            <p:nvPr/>
          </p:nvSpPr>
          <p:spPr>
            <a:xfrm>
              <a:off x="4021982" y="2849057"/>
              <a:ext cx="218400" cy="21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 name="直线箭头连接符 11">
            <a:extLst>
              <a:ext uri="{FF2B5EF4-FFF2-40B4-BE49-F238E27FC236}">
                <a16:creationId xmlns:a16="http://schemas.microsoft.com/office/drawing/2014/main" id="{F859807D-FEAF-0703-AF63-B5224AD4CBA1}"/>
              </a:ext>
            </a:extLst>
          </p:cNvPr>
          <p:cNvCxnSpPr>
            <a:cxnSpLocks/>
          </p:cNvCxnSpPr>
          <p:nvPr/>
        </p:nvCxnSpPr>
        <p:spPr>
          <a:xfrm>
            <a:off x="4137658" y="2881802"/>
            <a:ext cx="596712" cy="0"/>
          </a:xfrm>
          <a:prstGeom prst="straightConnector1">
            <a:avLst/>
          </a:prstGeom>
          <a:ln w="28575">
            <a:solidFill>
              <a:schemeClr val="tx1"/>
            </a:solidFill>
            <a:headEnd w="lg" len="med"/>
            <a:tailEnd type="arrow" w="lg" len="lg"/>
          </a:ln>
        </p:spPr>
        <p:style>
          <a:lnRef idx="1">
            <a:schemeClr val="accent1"/>
          </a:lnRef>
          <a:fillRef idx="0">
            <a:schemeClr val="accent1"/>
          </a:fillRef>
          <a:effectRef idx="0">
            <a:schemeClr val="accent1"/>
          </a:effectRef>
          <a:fontRef idx="minor">
            <a:schemeClr val="tx1"/>
          </a:fontRef>
        </p:style>
      </p:cxnSp>
      <p:sp>
        <p:nvSpPr>
          <p:cNvPr id="15" name="Google Shape;2615;p43">
            <a:extLst>
              <a:ext uri="{FF2B5EF4-FFF2-40B4-BE49-F238E27FC236}">
                <a16:creationId xmlns:a16="http://schemas.microsoft.com/office/drawing/2014/main" id="{9F8B1B55-2AB3-3D0B-CEE6-B3F7D685E9F6}"/>
              </a:ext>
            </a:extLst>
          </p:cNvPr>
          <p:cNvSpPr txBox="1"/>
          <p:nvPr/>
        </p:nvSpPr>
        <p:spPr>
          <a:xfrm flipH="1">
            <a:off x="6273214" y="4391686"/>
            <a:ext cx="2402329" cy="366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200">
                <a:solidFill>
                  <a:schemeClr val="dk2"/>
                </a:solidFill>
                <a:latin typeface="Passion One"/>
                <a:ea typeface="Passion One"/>
                <a:cs typeface="Passion One"/>
                <a:sym typeface="Passion One"/>
              </a:rPr>
              <a:t>Better Model!</a:t>
            </a:r>
            <a:endParaRPr sz="2200">
              <a:solidFill>
                <a:schemeClr val="dk2"/>
              </a:solidFill>
              <a:latin typeface="Passion One"/>
              <a:ea typeface="Passion One"/>
              <a:cs typeface="Passion One"/>
              <a:sym typeface="Passion One"/>
            </a:endParaRPr>
          </a:p>
        </p:txBody>
      </p:sp>
    </p:spTree>
    <p:extLst>
      <p:ext uri="{BB962C8B-B14F-4D97-AF65-F5344CB8AC3E}">
        <p14:creationId xmlns:p14="http://schemas.microsoft.com/office/powerpoint/2010/main" val="1879789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p:tgtEl>
                                          <p:spTgt spid="6"/>
                                        </p:tgtEl>
                                        <p:attrNameLst>
                                          <p:attrName>ppt_y</p:attrName>
                                        </p:attrNameLst>
                                      </p:cBhvr>
                                      <p:tavLst>
                                        <p:tav tm="0">
                                          <p:val>
                                            <p:strVal val="#ppt_y+#ppt_h*1.125000"/>
                                          </p:val>
                                        </p:tav>
                                        <p:tav tm="100000">
                                          <p:val>
                                            <p:strVal val="#ppt_y"/>
                                          </p:val>
                                        </p:tav>
                                      </p:tavLst>
                                    </p:anim>
                                    <p:animEffect transition="in" filter="wipe(up)">
                                      <p:cBhvr>
                                        <p:cTn id="8" dur="25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5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15"/>
                                        </p:tgtEl>
                                        <p:attrNameLst>
                                          <p:attrName>style.visibility</p:attrName>
                                        </p:attrNameLst>
                                      </p:cBhvr>
                                      <p:to>
                                        <p:strVal val="visible"/>
                                      </p:to>
                                    </p:set>
                                    <p:animEffect transition="in" filter="fade">
                                      <p:cBhvr>
                                        <p:cTn id="16" dur="250"/>
                                        <p:tgtEl>
                                          <p:spTgt spid="261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250" fill="hold"/>
                                        <p:tgtEl>
                                          <p:spTgt spid="8"/>
                                        </p:tgtEl>
                                        <p:attrNameLst>
                                          <p:attrName>ppt_x</p:attrName>
                                        </p:attrNameLst>
                                      </p:cBhvr>
                                      <p:tavLst>
                                        <p:tav tm="0">
                                          <p:val>
                                            <p:strVal val="#ppt_x"/>
                                          </p:val>
                                        </p:tav>
                                        <p:tav tm="100000">
                                          <p:val>
                                            <p:strVal val="#ppt_x"/>
                                          </p:val>
                                        </p:tav>
                                      </p:tavLst>
                                    </p:anim>
                                    <p:anim calcmode="lin" valueType="num">
                                      <p:cBhvr additive="base">
                                        <p:cTn id="22" dur="25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623"/>
                                        </p:tgtEl>
                                        <p:attrNameLst>
                                          <p:attrName>style.visibility</p:attrName>
                                        </p:attrNameLst>
                                      </p:cBhvr>
                                      <p:to>
                                        <p:strVal val="visible"/>
                                      </p:to>
                                    </p:set>
                                    <p:animEffect transition="in" filter="barn(inVertical)">
                                      <p:cBhvr>
                                        <p:cTn id="27" dur="250"/>
                                        <p:tgtEl>
                                          <p:spTgt spid="2623"/>
                                        </p:tgtEl>
                                      </p:cBhvr>
                                    </p:animEffect>
                                  </p:childTnLst>
                                </p:cTn>
                              </p:par>
                              <p:par>
                                <p:cTn id="28" presetID="16" presetClass="entr" presetSubtype="21"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arn(inVertical)">
                                      <p:cBhvr>
                                        <p:cTn id="30" dur="25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down)">
                                      <p:cBhvr>
                                        <p:cTn id="35" dur="214">
                                          <p:stCondLst>
                                            <p:cond delay="0"/>
                                          </p:stCondLst>
                                        </p:cTn>
                                        <p:tgtEl>
                                          <p:spTgt spid="15"/>
                                        </p:tgtEl>
                                      </p:cBhvr>
                                    </p:animEffect>
                                    <p:anim calcmode="lin" valueType="num">
                                      <p:cBhvr>
                                        <p:cTn id="36" dur="67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37" dur="245"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38" dur="245" tmFilter="0, 0; 0.125,0.2665; 0.25,0.4; 0.375,0.465; 0.5,0.5;  0.625,0.535; 0.75,0.6; 0.875,0.7335; 1,1">
                                          <p:stCondLst>
                                            <p:cond delay="245"/>
                                          </p:stCondLst>
                                        </p:cTn>
                                        <p:tgtEl>
                                          <p:spTgt spid="15"/>
                                        </p:tgtEl>
                                        <p:attrNameLst>
                                          <p:attrName>ppt_y</p:attrName>
                                        </p:attrNameLst>
                                      </p:cBhvr>
                                      <p:tavLst>
                                        <p:tav tm="0" fmla="#ppt_y-sin(pi*$)/9">
                                          <p:val>
                                            <p:fltVal val="0"/>
                                          </p:val>
                                        </p:tav>
                                        <p:tav tm="100000">
                                          <p:val>
                                            <p:fltVal val="1"/>
                                          </p:val>
                                        </p:tav>
                                      </p:tavLst>
                                    </p:anim>
                                    <p:anim calcmode="lin" valueType="num">
                                      <p:cBhvr>
                                        <p:cTn id="39" dur="2" tmFilter="0, 0; 0.125,0.2665; 0.25,0.4; 0.375,0.465; 0.5,0.5;  0.625,0.535; 0.75,0.6; 0.875,0.7335; 1,1">
                                          <p:stCondLst>
                                            <p:cond delay="488"/>
                                          </p:stCondLst>
                                        </p:cTn>
                                        <p:tgtEl>
                                          <p:spTgt spid="15"/>
                                        </p:tgtEl>
                                        <p:attrNameLst>
                                          <p:attrName>ppt_y</p:attrName>
                                        </p:attrNameLst>
                                      </p:cBhvr>
                                      <p:tavLst>
                                        <p:tav tm="0" fmla="#ppt_y-sin(pi*$)/27">
                                          <p:val>
                                            <p:fltVal val="0"/>
                                          </p:val>
                                        </p:tav>
                                        <p:tav tm="100000">
                                          <p:val>
                                            <p:fltVal val="1"/>
                                          </p:val>
                                        </p:tav>
                                      </p:tavLst>
                                    </p:anim>
                                    <p:anim calcmode="lin" valueType="num">
                                      <p:cBhvr>
                                        <p:cTn id="40" dur="1" tmFilter="0, 0; 0.125,0.2665; 0.25,0.4; 0.375,0.465; 0.5,0.5;  0.625,0.535; 0.75,0.6; 0.875,0.7335; 1,1">
                                          <p:stCondLst>
                                            <p:cond delay="749"/>
                                          </p:stCondLst>
                                        </p:cTn>
                                        <p:tgtEl>
                                          <p:spTgt spid="15"/>
                                        </p:tgtEl>
                                        <p:attrNameLst>
                                          <p:attrName>ppt_y</p:attrName>
                                        </p:attrNameLst>
                                      </p:cBhvr>
                                      <p:tavLst>
                                        <p:tav tm="0" fmla="#ppt_y-sin(pi*$)/81">
                                          <p:val>
                                            <p:fltVal val="0"/>
                                          </p:val>
                                        </p:tav>
                                        <p:tav tm="100000">
                                          <p:val>
                                            <p:fltVal val="1"/>
                                          </p:val>
                                        </p:tav>
                                      </p:tavLst>
                                    </p:anim>
                                    <p:animScale>
                                      <p:cBhvr>
                                        <p:cTn id="41" dur="1">
                                          <p:stCondLst>
                                            <p:cond delay="240"/>
                                          </p:stCondLst>
                                        </p:cTn>
                                        <p:tgtEl>
                                          <p:spTgt spid="15"/>
                                        </p:tgtEl>
                                      </p:cBhvr>
                                      <p:to x="100000" y="60000"/>
                                    </p:animScale>
                                    <p:animScale>
                                      <p:cBhvr>
                                        <p:cTn id="42" dur="1" decel="50000">
                                          <p:stCondLst>
                                            <p:cond delay="249"/>
                                          </p:stCondLst>
                                        </p:cTn>
                                        <p:tgtEl>
                                          <p:spTgt spid="15"/>
                                        </p:tgtEl>
                                      </p:cBhvr>
                                      <p:to x="100000" y="100000"/>
                                    </p:animScale>
                                    <p:animScale>
                                      <p:cBhvr>
                                        <p:cTn id="43" dur="1">
                                          <p:stCondLst>
                                            <p:cond delay="484"/>
                                          </p:stCondLst>
                                        </p:cTn>
                                        <p:tgtEl>
                                          <p:spTgt spid="15"/>
                                        </p:tgtEl>
                                      </p:cBhvr>
                                      <p:to x="100000" y="80000"/>
                                    </p:animScale>
                                    <p:animScale>
                                      <p:cBhvr>
                                        <p:cTn id="44" dur="1" decel="50000">
                                          <p:stCondLst>
                                            <p:cond delay="493"/>
                                          </p:stCondLst>
                                        </p:cTn>
                                        <p:tgtEl>
                                          <p:spTgt spid="15"/>
                                        </p:tgtEl>
                                      </p:cBhvr>
                                      <p:to x="100000" y="100000"/>
                                    </p:animScale>
                                    <p:animScale>
                                      <p:cBhvr>
                                        <p:cTn id="45" dur="1">
                                          <p:stCondLst>
                                            <p:cond delay="749"/>
                                          </p:stCondLst>
                                        </p:cTn>
                                        <p:tgtEl>
                                          <p:spTgt spid="15"/>
                                        </p:tgtEl>
                                      </p:cBhvr>
                                      <p:to x="100000" y="90000"/>
                                    </p:animScale>
                                    <p:animScale>
                                      <p:cBhvr>
                                        <p:cTn id="46" dur="1" decel="50000">
                                          <p:stCondLst>
                                            <p:cond delay="749"/>
                                          </p:stCondLst>
                                        </p:cTn>
                                        <p:tgtEl>
                                          <p:spTgt spid="15"/>
                                        </p:tgtEl>
                                      </p:cBhvr>
                                      <p:to x="100000" y="100000"/>
                                    </p:animScale>
                                    <p:animScale>
                                      <p:cBhvr>
                                        <p:cTn id="47" dur="1">
                                          <p:stCondLst>
                                            <p:cond delay="749"/>
                                          </p:stCondLst>
                                        </p:cTn>
                                        <p:tgtEl>
                                          <p:spTgt spid="15"/>
                                        </p:tgtEl>
                                      </p:cBhvr>
                                      <p:to x="100000" y="95000"/>
                                    </p:animScale>
                                    <p:animScale>
                                      <p:cBhvr>
                                        <p:cTn id="48" dur="1" decel="50000">
                                          <p:stCondLst>
                                            <p:cond delay="749"/>
                                          </p:stCondLst>
                                        </p:cTn>
                                        <p:tgtEl>
                                          <p:spTgt spid="1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5"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16"/>
        <p:cNvGrpSpPr/>
        <p:nvPr/>
      </p:nvGrpSpPr>
      <p:grpSpPr>
        <a:xfrm>
          <a:off x="0" y="0"/>
          <a:ext cx="0" cy="0"/>
          <a:chOff x="0" y="0"/>
          <a:chExt cx="0" cy="0"/>
        </a:xfrm>
      </p:grpSpPr>
      <p:cxnSp>
        <p:nvCxnSpPr>
          <p:cNvPr id="2628" name="Google Shape;2333;p42">
            <a:extLst>
              <a:ext uri="{FF2B5EF4-FFF2-40B4-BE49-F238E27FC236}">
                <a16:creationId xmlns:a16="http://schemas.microsoft.com/office/drawing/2014/main" id="{037B0D0F-2470-9FBE-EC23-18221F381A0F}"/>
              </a:ext>
            </a:extLst>
          </p:cNvPr>
          <p:cNvCxnSpPr>
            <a:cxnSpLocks/>
          </p:cNvCxnSpPr>
          <p:nvPr/>
        </p:nvCxnSpPr>
        <p:spPr>
          <a:xfrm flipH="1">
            <a:off x="4526929" y="1524000"/>
            <a:ext cx="1197208" cy="1239382"/>
          </a:xfrm>
          <a:prstGeom prst="straightConnector1">
            <a:avLst/>
          </a:prstGeom>
          <a:noFill/>
          <a:ln w="28575" cap="flat" cmpd="sng">
            <a:solidFill>
              <a:schemeClr val="dk2"/>
            </a:solidFill>
            <a:prstDash val="solid"/>
            <a:round/>
            <a:headEnd type="oval" w="med" len="med"/>
            <a:tailEnd type="none" w="med" len="med"/>
          </a:ln>
        </p:spPr>
      </p:cxnSp>
      <p:cxnSp>
        <p:nvCxnSpPr>
          <p:cNvPr id="2630" name="Google Shape;2333;p42">
            <a:extLst>
              <a:ext uri="{FF2B5EF4-FFF2-40B4-BE49-F238E27FC236}">
                <a16:creationId xmlns:a16="http://schemas.microsoft.com/office/drawing/2014/main" id="{C3786033-2FB7-6D6B-26DF-EEF5D00D7268}"/>
              </a:ext>
            </a:extLst>
          </p:cNvPr>
          <p:cNvCxnSpPr>
            <a:cxnSpLocks/>
          </p:cNvCxnSpPr>
          <p:nvPr/>
        </p:nvCxnSpPr>
        <p:spPr>
          <a:xfrm>
            <a:off x="3347637" y="1513114"/>
            <a:ext cx="1167687" cy="1260041"/>
          </a:xfrm>
          <a:prstGeom prst="straightConnector1">
            <a:avLst/>
          </a:prstGeom>
          <a:noFill/>
          <a:ln w="28575" cap="flat" cmpd="sng">
            <a:solidFill>
              <a:schemeClr val="dk2"/>
            </a:solidFill>
            <a:prstDash val="solid"/>
            <a:round/>
            <a:headEnd type="oval" w="med" len="med"/>
            <a:tailEnd type="none" w="med" len="med"/>
          </a:ln>
        </p:spPr>
      </p:cxnSp>
      <p:cxnSp>
        <p:nvCxnSpPr>
          <p:cNvPr id="2632" name="Google Shape;2333;p42">
            <a:extLst>
              <a:ext uri="{FF2B5EF4-FFF2-40B4-BE49-F238E27FC236}">
                <a16:creationId xmlns:a16="http://schemas.microsoft.com/office/drawing/2014/main" id="{4DEDC4C8-4CF6-CA65-CC8B-0BCB42B929CD}"/>
              </a:ext>
            </a:extLst>
          </p:cNvPr>
          <p:cNvCxnSpPr>
            <a:cxnSpLocks/>
          </p:cNvCxnSpPr>
          <p:nvPr/>
        </p:nvCxnSpPr>
        <p:spPr>
          <a:xfrm flipV="1">
            <a:off x="3331836" y="2790040"/>
            <a:ext cx="1205739" cy="1305434"/>
          </a:xfrm>
          <a:prstGeom prst="straightConnector1">
            <a:avLst/>
          </a:prstGeom>
          <a:noFill/>
          <a:ln w="28575" cap="flat" cmpd="sng">
            <a:solidFill>
              <a:schemeClr val="dk2"/>
            </a:solidFill>
            <a:prstDash val="solid"/>
            <a:round/>
            <a:headEnd type="oval" w="med" len="med"/>
            <a:tailEnd type="none" w="med" len="med"/>
          </a:ln>
        </p:spPr>
      </p:cxnSp>
      <p:cxnSp>
        <p:nvCxnSpPr>
          <p:cNvPr id="2616" name="Google Shape;2333;p42">
            <a:extLst>
              <a:ext uri="{FF2B5EF4-FFF2-40B4-BE49-F238E27FC236}">
                <a16:creationId xmlns:a16="http://schemas.microsoft.com/office/drawing/2014/main" id="{4BF75D00-4F93-F268-43E5-F90C519F856C}"/>
              </a:ext>
            </a:extLst>
          </p:cNvPr>
          <p:cNvCxnSpPr>
            <a:cxnSpLocks/>
          </p:cNvCxnSpPr>
          <p:nvPr/>
        </p:nvCxnSpPr>
        <p:spPr>
          <a:xfrm flipH="1" flipV="1">
            <a:off x="4561213" y="2790040"/>
            <a:ext cx="1185754" cy="1306060"/>
          </a:xfrm>
          <a:prstGeom prst="straightConnector1">
            <a:avLst/>
          </a:prstGeom>
          <a:noFill/>
          <a:ln w="28575" cap="flat" cmpd="sng">
            <a:solidFill>
              <a:schemeClr val="dk2"/>
            </a:solidFill>
            <a:prstDash val="solid"/>
            <a:round/>
            <a:headEnd type="oval" w="med" len="med"/>
            <a:tailEnd type="none" w="med" len="med"/>
          </a:ln>
        </p:spPr>
      </p:cxnSp>
      <p:sp>
        <p:nvSpPr>
          <p:cNvPr id="2317" name="Google Shape;2317;p42"/>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400"/>
              <a:t>Variables</a:t>
            </a:r>
            <a:r>
              <a:rPr lang="zh-CN" altLang="en-US"/>
              <a:t> </a:t>
            </a:r>
            <a:r>
              <a:rPr lang="en-US" altLang="zh-CN"/>
              <a:t>Choosing Modified</a:t>
            </a:r>
            <a:endParaRPr/>
          </a:p>
        </p:txBody>
      </p:sp>
      <p:grpSp>
        <p:nvGrpSpPr>
          <p:cNvPr id="2383" name="Google Shape;2383;p42"/>
          <p:cNvGrpSpPr/>
          <p:nvPr/>
        </p:nvGrpSpPr>
        <p:grpSpPr>
          <a:xfrm>
            <a:off x="3347637" y="1615634"/>
            <a:ext cx="2376500" cy="2371135"/>
            <a:chOff x="4692450" y="1411313"/>
            <a:chExt cx="1561200" cy="1561200"/>
          </a:xfrm>
        </p:grpSpPr>
        <p:grpSp>
          <p:nvGrpSpPr>
            <p:cNvPr id="2384" name="Google Shape;2384;p42"/>
            <p:cNvGrpSpPr/>
            <p:nvPr/>
          </p:nvGrpSpPr>
          <p:grpSpPr>
            <a:xfrm>
              <a:off x="4692450" y="1411313"/>
              <a:ext cx="1561200" cy="1561200"/>
              <a:chOff x="1965163" y="1424788"/>
              <a:chExt cx="1561200" cy="1561200"/>
            </a:xfrm>
          </p:grpSpPr>
          <p:sp>
            <p:nvSpPr>
              <p:cNvPr id="2385" name="Google Shape;2385;p42"/>
              <p:cNvSpPr/>
              <p:nvPr/>
            </p:nvSpPr>
            <p:spPr>
              <a:xfrm>
                <a:off x="19651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20652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9" name="Google Shape;2389;p42"/>
            <p:cNvSpPr/>
            <p:nvPr/>
          </p:nvSpPr>
          <p:spPr>
            <a:xfrm>
              <a:off x="4790688" y="1509250"/>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42"/>
            <p:cNvGrpSpPr/>
            <p:nvPr/>
          </p:nvGrpSpPr>
          <p:grpSpPr>
            <a:xfrm rot="3651255" flipH="1">
              <a:off x="5053318" y="2216514"/>
              <a:ext cx="355021" cy="273811"/>
              <a:chOff x="3206237" y="4273754"/>
              <a:chExt cx="855128" cy="659520"/>
            </a:xfrm>
          </p:grpSpPr>
          <p:sp>
            <p:nvSpPr>
              <p:cNvPr id="2391" name="Google Shape;2391;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95" name="Google Shape;2395;p42"/>
            <p:cNvCxnSpPr>
              <a:cxnSpLocks/>
              <a:stCxn id="2389" idx="2"/>
              <a:endCxn id="2386" idx="6"/>
            </p:cNvCxnSpPr>
            <p:nvPr/>
          </p:nvCxnSpPr>
          <p:spPr>
            <a:xfrm>
              <a:off x="4790688" y="2191600"/>
              <a:ext cx="1362900" cy="300"/>
            </a:xfrm>
            <a:prstGeom prst="straightConnector1">
              <a:avLst/>
            </a:prstGeom>
            <a:noFill/>
            <a:ln w="28575" cap="flat" cmpd="sng">
              <a:solidFill>
                <a:schemeClr val="dk1"/>
              </a:solidFill>
              <a:prstDash val="solid"/>
              <a:round/>
              <a:headEnd type="none" w="med" len="med"/>
              <a:tailEnd type="none" w="med" len="med"/>
            </a:ln>
          </p:spPr>
        </p:cxnSp>
        <p:sp>
          <p:nvSpPr>
            <p:cNvPr id="2396" name="Google Shape;2396;p42"/>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8" name="Google Shape;2398;p42"/>
            <p:cNvGrpSpPr/>
            <p:nvPr/>
          </p:nvGrpSpPr>
          <p:grpSpPr>
            <a:xfrm rot="2130692" flipH="1">
              <a:off x="4863078" y="2244543"/>
              <a:ext cx="244793" cy="195016"/>
              <a:chOff x="-602987" y="2563895"/>
              <a:chExt cx="640505" cy="510186"/>
            </a:xfrm>
          </p:grpSpPr>
          <p:sp>
            <p:nvSpPr>
              <p:cNvPr id="2399" name="Google Shape;2399;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42"/>
            <p:cNvGrpSpPr/>
            <p:nvPr/>
          </p:nvGrpSpPr>
          <p:grpSpPr>
            <a:xfrm rot="3143825" flipH="1">
              <a:off x="4930775" y="2392804"/>
              <a:ext cx="245238" cy="224283"/>
              <a:chOff x="7951491" y="3948941"/>
              <a:chExt cx="472500" cy="432126"/>
            </a:xfrm>
          </p:grpSpPr>
          <p:sp>
            <p:nvSpPr>
              <p:cNvPr id="2403" name="Google Shape;2403;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4" name="Google Shape;2404;p42"/>
              <p:cNvGrpSpPr/>
              <p:nvPr/>
            </p:nvGrpSpPr>
            <p:grpSpPr>
              <a:xfrm>
                <a:off x="8040998" y="4004152"/>
                <a:ext cx="305305" cy="293709"/>
                <a:chOff x="8040998" y="4004152"/>
                <a:chExt cx="305305" cy="293709"/>
              </a:xfrm>
            </p:grpSpPr>
            <p:sp>
              <p:nvSpPr>
                <p:cNvPr id="2405" name="Google Shape;2405;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3" name="Google Shape;2413;p42"/>
            <p:cNvGrpSpPr/>
            <p:nvPr/>
          </p:nvGrpSpPr>
          <p:grpSpPr>
            <a:xfrm rot="3143825" flipH="1">
              <a:off x="5205475" y="1924341"/>
              <a:ext cx="245238" cy="224283"/>
              <a:chOff x="7951491" y="3948941"/>
              <a:chExt cx="472500" cy="432126"/>
            </a:xfrm>
          </p:grpSpPr>
          <p:sp>
            <p:nvSpPr>
              <p:cNvPr id="2414" name="Google Shape;2414;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5" name="Google Shape;2415;p42"/>
              <p:cNvGrpSpPr/>
              <p:nvPr/>
            </p:nvGrpSpPr>
            <p:grpSpPr>
              <a:xfrm>
                <a:off x="8040998" y="4004152"/>
                <a:ext cx="305305" cy="293709"/>
                <a:chOff x="8040998" y="4004152"/>
                <a:chExt cx="305305" cy="293709"/>
              </a:xfrm>
            </p:grpSpPr>
            <p:sp>
              <p:nvSpPr>
                <p:cNvPr id="2416" name="Google Shape;2416;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42"/>
            <p:cNvGrpSpPr/>
            <p:nvPr/>
          </p:nvGrpSpPr>
          <p:grpSpPr>
            <a:xfrm rot="2364588" flipH="1">
              <a:off x="4957559" y="1689061"/>
              <a:ext cx="355056" cy="273838"/>
              <a:chOff x="3206237" y="4273754"/>
              <a:chExt cx="855128" cy="659520"/>
            </a:xfrm>
          </p:grpSpPr>
          <p:sp>
            <p:nvSpPr>
              <p:cNvPr id="2425" name="Google Shape;2425;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42"/>
            <p:cNvGrpSpPr/>
            <p:nvPr/>
          </p:nvGrpSpPr>
          <p:grpSpPr>
            <a:xfrm rot="-2338694" flipH="1">
              <a:off x="4841289" y="1941595"/>
              <a:ext cx="244787" cy="195022"/>
              <a:chOff x="-602987" y="2563895"/>
              <a:chExt cx="640505" cy="510186"/>
            </a:xfrm>
          </p:grpSpPr>
          <p:sp>
            <p:nvSpPr>
              <p:cNvPr id="2430" name="Google Shape;2430;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3" name="Google Shape;2433;p42"/>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2383;p42">
            <a:extLst>
              <a:ext uri="{FF2B5EF4-FFF2-40B4-BE49-F238E27FC236}">
                <a16:creationId xmlns:a16="http://schemas.microsoft.com/office/drawing/2014/main" id="{8865227A-AE38-7FE3-0303-06CB06BF0A56}"/>
              </a:ext>
            </a:extLst>
          </p:cNvPr>
          <p:cNvGrpSpPr/>
          <p:nvPr/>
        </p:nvGrpSpPr>
        <p:grpSpPr>
          <a:xfrm rot="10800000">
            <a:off x="3466772" y="1762101"/>
            <a:ext cx="2116322" cy="2072693"/>
            <a:chOff x="4758793" y="1481623"/>
            <a:chExt cx="1390281" cy="1364700"/>
          </a:xfrm>
        </p:grpSpPr>
        <p:grpSp>
          <p:nvGrpSpPr>
            <p:cNvPr id="4" name="Google Shape;2384;p42">
              <a:extLst>
                <a:ext uri="{FF2B5EF4-FFF2-40B4-BE49-F238E27FC236}">
                  <a16:creationId xmlns:a16="http://schemas.microsoft.com/office/drawing/2014/main" id="{89D015FC-E1CD-6CFF-1451-EDCDD420B252}"/>
                </a:ext>
              </a:extLst>
            </p:cNvPr>
            <p:cNvGrpSpPr/>
            <p:nvPr/>
          </p:nvGrpSpPr>
          <p:grpSpPr>
            <a:xfrm>
              <a:off x="4796957" y="1801549"/>
              <a:ext cx="1352117" cy="780702"/>
              <a:chOff x="2069670" y="1815024"/>
              <a:chExt cx="1352117" cy="780702"/>
            </a:xfrm>
          </p:grpSpPr>
          <p:sp>
            <p:nvSpPr>
              <p:cNvPr id="53" name="Google Shape;2387;p42">
                <a:extLst>
                  <a:ext uri="{FF2B5EF4-FFF2-40B4-BE49-F238E27FC236}">
                    <a16:creationId xmlns:a16="http://schemas.microsoft.com/office/drawing/2014/main" id="{031EA723-50AC-816D-3E4A-9FCEB5F45D40}"/>
                  </a:ext>
                </a:extLst>
              </p:cNvPr>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88;p42">
                <a:extLst>
                  <a:ext uri="{FF2B5EF4-FFF2-40B4-BE49-F238E27FC236}">
                    <a16:creationId xmlns:a16="http://schemas.microsoft.com/office/drawing/2014/main" id="{884D7DD9-03BC-F5E9-FC6F-3E75F4F875AF}"/>
                  </a:ext>
                </a:extLst>
              </p:cNvPr>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2389;p42">
              <a:extLst>
                <a:ext uri="{FF2B5EF4-FFF2-40B4-BE49-F238E27FC236}">
                  <a16:creationId xmlns:a16="http://schemas.microsoft.com/office/drawing/2014/main" id="{9EF2770D-1F53-7CAD-1124-8FD7B3F89D58}"/>
                </a:ext>
              </a:extLst>
            </p:cNvPr>
            <p:cNvSpPr/>
            <p:nvPr/>
          </p:nvSpPr>
          <p:spPr>
            <a:xfrm>
              <a:off x="4758793" y="1481623"/>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390;p42">
              <a:extLst>
                <a:ext uri="{FF2B5EF4-FFF2-40B4-BE49-F238E27FC236}">
                  <a16:creationId xmlns:a16="http://schemas.microsoft.com/office/drawing/2014/main" id="{48CA7553-1708-94A5-53E1-54FD6B0BE71A}"/>
                </a:ext>
              </a:extLst>
            </p:cNvPr>
            <p:cNvGrpSpPr/>
            <p:nvPr/>
          </p:nvGrpSpPr>
          <p:grpSpPr>
            <a:xfrm rot="3651255" flipH="1">
              <a:off x="5053318" y="2216514"/>
              <a:ext cx="355021" cy="273811"/>
              <a:chOff x="3206237" y="4273754"/>
              <a:chExt cx="855128" cy="659520"/>
            </a:xfrm>
          </p:grpSpPr>
          <p:sp>
            <p:nvSpPr>
              <p:cNvPr id="47" name="Google Shape;2391;p42">
                <a:extLst>
                  <a:ext uri="{FF2B5EF4-FFF2-40B4-BE49-F238E27FC236}">
                    <a16:creationId xmlns:a16="http://schemas.microsoft.com/office/drawing/2014/main" id="{5DD7FA93-3C5D-6509-714A-9D0F0D14FD09}"/>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92;p42">
                <a:extLst>
                  <a:ext uri="{FF2B5EF4-FFF2-40B4-BE49-F238E27FC236}">
                    <a16:creationId xmlns:a16="http://schemas.microsoft.com/office/drawing/2014/main" id="{1A173A88-E32D-C0A0-23AA-58D00954563E}"/>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93;p42">
                <a:extLst>
                  <a:ext uri="{FF2B5EF4-FFF2-40B4-BE49-F238E27FC236}">
                    <a16:creationId xmlns:a16="http://schemas.microsoft.com/office/drawing/2014/main" id="{836CE8E5-DC4E-E53E-6CEB-B42BCBAA9BDD}"/>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94;p42">
                <a:extLst>
                  <a:ext uri="{FF2B5EF4-FFF2-40B4-BE49-F238E27FC236}">
                    <a16:creationId xmlns:a16="http://schemas.microsoft.com/office/drawing/2014/main" id="{C1961AD6-DDFA-2B59-5434-5BA9FC723443}"/>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396;p42">
              <a:extLst>
                <a:ext uri="{FF2B5EF4-FFF2-40B4-BE49-F238E27FC236}">
                  <a16:creationId xmlns:a16="http://schemas.microsoft.com/office/drawing/2014/main" id="{0CF88E8E-A065-681B-2959-D48A59411A67}"/>
                </a:ext>
              </a:extLst>
            </p:cNvPr>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97;p42">
              <a:extLst>
                <a:ext uri="{FF2B5EF4-FFF2-40B4-BE49-F238E27FC236}">
                  <a16:creationId xmlns:a16="http://schemas.microsoft.com/office/drawing/2014/main" id="{A69FDAB3-CC03-53DE-2A4E-D0BB9823A8B9}"/>
                </a:ext>
              </a:extLst>
            </p:cNvPr>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2398;p42">
              <a:extLst>
                <a:ext uri="{FF2B5EF4-FFF2-40B4-BE49-F238E27FC236}">
                  <a16:creationId xmlns:a16="http://schemas.microsoft.com/office/drawing/2014/main" id="{8BEF849C-D9E6-5F1D-A9C4-B6E98DCDA291}"/>
                </a:ext>
              </a:extLst>
            </p:cNvPr>
            <p:cNvGrpSpPr/>
            <p:nvPr/>
          </p:nvGrpSpPr>
          <p:grpSpPr>
            <a:xfrm rot="2130692" flipH="1">
              <a:off x="4863078" y="2244543"/>
              <a:ext cx="244793" cy="195016"/>
              <a:chOff x="-602987" y="2563895"/>
              <a:chExt cx="640505" cy="510186"/>
            </a:xfrm>
          </p:grpSpPr>
          <p:sp>
            <p:nvSpPr>
              <p:cNvPr id="44" name="Google Shape;2399;p42">
                <a:extLst>
                  <a:ext uri="{FF2B5EF4-FFF2-40B4-BE49-F238E27FC236}">
                    <a16:creationId xmlns:a16="http://schemas.microsoft.com/office/drawing/2014/main" id="{4011301E-01FA-1A2B-1EE0-C9CC9C87ECEB}"/>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00;p42">
                <a:extLst>
                  <a:ext uri="{FF2B5EF4-FFF2-40B4-BE49-F238E27FC236}">
                    <a16:creationId xmlns:a16="http://schemas.microsoft.com/office/drawing/2014/main" id="{B8161B7A-86BE-E257-4DDF-3A6845AD1A43}"/>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401;p42">
                <a:extLst>
                  <a:ext uri="{FF2B5EF4-FFF2-40B4-BE49-F238E27FC236}">
                    <a16:creationId xmlns:a16="http://schemas.microsoft.com/office/drawing/2014/main" id="{CF9957A6-E8CC-12D6-D8CE-9683077CB49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02;p42">
              <a:extLst>
                <a:ext uri="{FF2B5EF4-FFF2-40B4-BE49-F238E27FC236}">
                  <a16:creationId xmlns:a16="http://schemas.microsoft.com/office/drawing/2014/main" id="{19333BC9-899A-0998-D43A-C8F36632E5B3}"/>
                </a:ext>
              </a:extLst>
            </p:cNvPr>
            <p:cNvGrpSpPr/>
            <p:nvPr/>
          </p:nvGrpSpPr>
          <p:grpSpPr>
            <a:xfrm rot="3143825" flipH="1">
              <a:off x="4930775" y="2392804"/>
              <a:ext cx="245238" cy="224283"/>
              <a:chOff x="7951491" y="3948941"/>
              <a:chExt cx="472500" cy="432126"/>
            </a:xfrm>
          </p:grpSpPr>
          <p:sp>
            <p:nvSpPr>
              <p:cNvPr id="34" name="Google Shape;2403;p42">
                <a:extLst>
                  <a:ext uri="{FF2B5EF4-FFF2-40B4-BE49-F238E27FC236}">
                    <a16:creationId xmlns:a16="http://schemas.microsoft.com/office/drawing/2014/main" id="{FFA4FC49-B988-D906-F60E-86E0F342077F}"/>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2404;p42">
                <a:extLst>
                  <a:ext uri="{FF2B5EF4-FFF2-40B4-BE49-F238E27FC236}">
                    <a16:creationId xmlns:a16="http://schemas.microsoft.com/office/drawing/2014/main" id="{FDEB6736-8E5F-E915-4839-AFD375992848}"/>
                  </a:ext>
                </a:extLst>
              </p:cNvPr>
              <p:cNvGrpSpPr/>
              <p:nvPr/>
            </p:nvGrpSpPr>
            <p:grpSpPr>
              <a:xfrm>
                <a:off x="8040998" y="4004152"/>
                <a:ext cx="305305" cy="293709"/>
                <a:chOff x="8040998" y="4004152"/>
                <a:chExt cx="305305" cy="293709"/>
              </a:xfrm>
            </p:grpSpPr>
            <p:sp>
              <p:nvSpPr>
                <p:cNvPr id="36" name="Google Shape;2405;p42">
                  <a:extLst>
                    <a:ext uri="{FF2B5EF4-FFF2-40B4-BE49-F238E27FC236}">
                      <a16:creationId xmlns:a16="http://schemas.microsoft.com/office/drawing/2014/main" id="{D97DCDA3-CBED-BDC5-3AFE-F16201BC7D04}"/>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06;p42">
                  <a:extLst>
                    <a:ext uri="{FF2B5EF4-FFF2-40B4-BE49-F238E27FC236}">
                      <a16:creationId xmlns:a16="http://schemas.microsoft.com/office/drawing/2014/main" id="{2034F39A-E55D-B7CE-4CD1-4F54F6C8F115}"/>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07;p42">
                  <a:extLst>
                    <a:ext uri="{FF2B5EF4-FFF2-40B4-BE49-F238E27FC236}">
                      <a16:creationId xmlns:a16="http://schemas.microsoft.com/office/drawing/2014/main" id="{374AD145-FFAC-1AD5-674F-4731F5BAA246}"/>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08;p42">
                  <a:extLst>
                    <a:ext uri="{FF2B5EF4-FFF2-40B4-BE49-F238E27FC236}">
                      <a16:creationId xmlns:a16="http://schemas.microsoft.com/office/drawing/2014/main" id="{5670B939-C751-1E89-D268-58BAC95A73B5}"/>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9;p42">
                  <a:extLst>
                    <a:ext uri="{FF2B5EF4-FFF2-40B4-BE49-F238E27FC236}">
                      <a16:creationId xmlns:a16="http://schemas.microsoft.com/office/drawing/2014/main" id="{E286F7B6-1563-72CB-4EBC-4E045B4E761B}"/>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10;p42">
                  <a:extLst>
                    <a:ext uri="{FF2B5EF4-FFF2-40B4-BE49-F238E27FC236}">
                      <a16:creationId xmlns:a16="http://schemas.microsoft.com/office/drawing/2014/main" id="{A1DE1F63-16AF-B153-6461-342F946EE5B9}"/>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11;p42">
                  <a:extLst>
                    <a:ext uri="{FF2B5EF4-FFF2-40B4-BE49-F238E27FC236}">
                      <a16:creationId xmlns:a16="http://schemas.microsoft.com/office/drawing/2014/main" id="{76D00244-4C4C-E6AA-2C4F-2EEECDB0F0BD}"/>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12;p42">
                  <a:extLst>
                    <a:ext uri="{FF2B5EF4-FFF2-40B4-BE49-F238E27FC236}">
                      <a16:creationId xmlns:a16="http://schemas.microsoft.com/office/drawing/2014/main" id="{3727C84F-322F-E4A1-D850-4435849BC84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2413;p42">
              <a:extLst>
                <a:ext uri="{FF2B5EF4-FFF2-40B4-BE49-F238E27FC236}">
                  <a16:creationId xmlns:a16="http://schemas.microsoft.com/office/drawing/2014/main" id="{A0A33EE7-C3A7-D7F7-D68F-7A59EAC6DA2A}"/>
                </a:ext>
              </a:extLst>
            </p:cNvPr>
            <p:cNvGrpSpPr/>
            <p:nvPr/>
          </p:nvGrpSpPr>
          <p:grpSpPr>
            <a:xfrm rot="3143825" flipH="1">
              <a:off x="5205475" y="1924341"/>
              <a:ext cx="245238" cy="224283"/>
              <a:chOff x="7951491" y="3948941"/>
              <a:chExt cx="472500" cy="432126"/>
            </a:xfrm>
          </p:grpSpPr>
          <p:sp>
            <p:nvSpPr>
              <p:cNvPr id="24" name="Google Shape;2414;p42">
                <a:extLst>
                  <a:ext uri="{FF2B5EF4-FFF2-40B4-BE49-F238E27FC236}">
                    <a16:creationId xmlns:a16="http://schemas.microsoft.com/office/drawing/2014/main" id="{1AE7AAB6-1950-A3E9-8FEE-59A2E4993B3A}"/>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415;p42">
                <a:extLst>
                  <a:ext uri="{FF2B5EF4-FFF2-40B4-BE49-F238E27FC236}">
                    <a16:creationId xmlns:a16="http://schemas.microsoft.com/office/drawing/2014/main" id="{A21AA60E-A9BA-4542-24B1-62E5B4B32A90}"/>
                  </a:ext>
                </a:extLst>
              </p:cNvPr>
              <p:cNvGrpSpPr/>
              <p:nvPr/>
            </p:nvGrpSpPr>
            <p:grpSpPr>
              <a:xfrm>
                <a:off x="8040998" y="4004152"/>
                <a:ext cx="305305" cy="293709"/>
                <a:chOff x="8040998" y="4004152"/>
                <a:chExt cx="305305" cy="293709"/>
              </a:xfrm>
            </p:grpSpPr>
            <p:sp>
              <p:nvSpPr>
                <p:cNvPr id="26" name="Google Shape;2416;p42">
                  <a:extLst>
                    <a:ext uri="{FF2B5EF4-FFF2-40B4-BE49-F238E27FC236}">
                      <a16:creationId xmlns:a16="http://schemas.microsoft.com/office/drawing/2014/main" id="{B139A168-778B-17E2-560C-7C93CE65F330}"/>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17;p42">
                  <a:extLst>
                    <a:ext uri="{FF2B5EF4-FFF2-40B4-BE49-F238E27FC236}">
                      <a16:creationId xmlns:a16="http://schemas.microsoft.com/office/drawing/2014/main" id="{E9C65067-F54B-4A9E-45D4-02F8D943351C}"/>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18;p42">
                  <a:extLst>
                    <a:ext uri="{FF2B5EF4-FFF2-40B4-BE49-F238E27FC236}">
                      <a16:creationId xmlns:a16="http://schemas.microsoft.com/office/drawing/2014/main" id="{622C18B1-078B-A3E9-13D9-711248BB6F88}"/>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19;p42">
                  <a:extLst>
                    <a:ext uri="{FF2B5EF4-FFF2-40B4-BE49-F238E27FC236}">
                      <a16:creationId xmlns:a16="http://schemas.microsoft.com/office/drawing/2014/main" id="{DA880FDE-92BB-AA2F-3C47-7FCC9B3B175F}"/>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20;p42">
                  <a:extLst>
                    <a:ext uri="{FF2B5EF4-FFF2-40B4-BE49-F238E27FC236}">
                      <a16:creationId xmlns:a16="http://schemas.microsoft.com/office/drawing/2014/main" id="{39937C23-F9E4-B433-0001-D32A3EC7DABC}"/>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21;p42">
                  <a:extLst>
                    <a:ext uri="{FF2B5EF4-FFF2-40B4-BE49-F238E27FC236}">
                      <a16:creationId xmlns:a16="http://schemas.microsoft.com/office/drawing/2014/main" id="{895413C7-513D-F190-B1C4-8C06D3EB7E31}"/>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22;p42">
                  <a:extLst>
                    <a:ext uri="{FF2B5EF4-FFF2-40B4-BE49-F238E27FC236}">
                      <a16:creationId xmlns:a16="http://schemas.microsoft.com/office/drawing/2014/main" id="{E7B785CF-5146-E9EE-4BA5-8294C8989305}"/>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23;p42">
                  <a:extLst>
                    <a:ext uri="{FF2B5EF4-FFF2-40B4-BE49-F238E27FC236}">
                      <a16:creationId xmlns:a16="http://schemas.microsoft.com/office/drawing/2014/main" id="{1D821B26-68A5-A412-2F39-FA042BC336C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 name="Google Shape;2424;p42">
              <a:extLst>
                <a:ext uri="{FF2B5EF4-FFF2-40B4-BE49-F238E27FC236}">
                  <a16:creationId xmlns:a16="http://schemas.microsoft.com/office/drawing/2014/main" id="{DAF10879-3D10-54B3-4597-CEFD8D707AC2}"/>
                </a:ext>
              </a:extLst>
            </p:cNvPr>
            <p:cNvGrpSpPr/>
            <p:nvPr/>
          </p:nvGrpSpPr>
          <p:grpSpPr>
            <a:xfrm rot="2364588" flipH="1">
              <a:off x="4957559" y="1689061"/>
              <a:ext cx="355056" cy="273838"/>
              <a:chOff x="3206237" y="4273754"/>
              <a:chExt cx="855128" cy="659520"/>
            </a:xfrm>
          </p:grpSpPr>
          <p:sp>
            <p:nvSpPr>
              <p:cNvPr id="20" name="Google Shape;2425;p42">
                <a:extLst>
                  <a:ext uri="{FF2B5EF4-FFF2-40B4-BE49-F238E27FC236}">
                    <a16:creationId xmlns:a16="http://schemas.microsoft.com/office/drawing/2014/main" id="{11DA23F9-A4C7-C790-848C-7AF303DF94E0}"/>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26;p42">
                <a:extLst>
                  <a:ext uri="{FF2B5EF4-FFF2-40B4-BE49-F238E27FC236}">
                    <a16:creationId xmlns:a16="http://schemas.microsoft.com/office/drawing/2014/main" id="{D9FE1263-7841-E65E-8388-2B484F9D7C74}"/>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27;p42">
                <a:extLst>
                  <a:ext uri="{FF2B5EF4-FFF2-40B4-BE49-F238E27FC236}">
                    <a16:creationId xmlns:a16="http://schemas.microsoft.com/office/drawing/2014/main" id="{9303821E-F648-C83D-AAC5-6E50DBF23618}"/>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28;p42">
                <a:extLst>
                  <a:ext uri="{FF2B5EF4-FFF2-40B4-BE49-F238E27FC236}">
                    <a16:creationId xmlns:a16="http://schemas.microsoft.com/office/drawing/2014/main" id="{A2C2AF76-0B0D-A9DE-4C53-ED000010DE52}"/>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429;p42">
              <a:extLst>
                <a:ext uri="{FF2B5EF4-FFF2-40B4-BE49-F238E27FC236}">
                  <a16:creationId xmlns:a16="http://schemas.microsoft.com/office/drawing/2014/main" id="{84C8F0B9-742D-D012-EA34-1B1B7E7182A6}"/>
                </a:ext>
              </a:extLst>
            </p:cNvPr>
            <p:cNvGrpSpPr/>
            <p:nvPr/>
          </p:nvGrpSpPr>
          <p:grpSpPr>
            <a:xfrm rot="-2338694" flipH="1">
              <a:off x="4841289" y="1941595"/>
              <a:ext cx="244787" cy="195022"/>
              <a:chOff x="-602987" y="2563895"/>
              <a:chExt cx="640505" cy="510186"/>
            </a:xfrm>
          </p:grpSpPr>
          <p:sp>
            <p:nvSpPr>
              <p:cNvPr id="17" name="Google Shape;2430;p42">
                <a:extLst>
                  <a:ext uri="{FF2B5EF4-FFF2-40B4-BE49-F238E27FC236}">
                    <a16:creationId xmlns:a16="http://schemas.microsoft.com/office/drawing/2014/main" id="{F92B6DE9-937B-B81A-F701-AC81E99CBEFD}"/>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31;p42">
                <a:extLst>
                  <a:ext uri="{FF2B5EF4-FFF2-40B4-BE49-F238E27FC236}">
                    <a16:creationId xmlns:a16="http://schemas.microsoft.com/office/drawing/2014/main" id="{5A354508-22BE-F09F-D712-41ACD55DDECD}"/>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32;p42">
                <a:extLst>
                  <a:ext uri="{FF2B5EF4-FFF2-40B4-BE49-F238E27FC236}">
                    <a16:creationId xmlns:a16="http://schemas.microsoft.com/office/drawing/2014/main" id="{12ABD6EB-1AC0-6F87-207C-D8661D69F05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2433;p42">
              <a:extLst>
                <a:ext uri="{FF2B5EF4-FFF2-40B4-BE49-F238E27FC236}">
                  <a16:creationId xmlns:a16="http://schemas.microsoft.com/office/drawing/2014/main" id="{1748B4C0-20C5-587A-EF08-CC8BBF8853EA}"/>
                </a:ext>
              </a:extLst>
            </p:cNvPr>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34;p42">
              <a:extLst>
                <a:ext uri="{FF2B5EF4-FFF2-40B4-BE49-F238E27FC236}">
                  <a16:creationId xmlns:a16="http://schemas.microsoft.com/office/drawing/2014/main" id="{185D1C67-5806-83A8-1E2C-6602BC7DFB1A}"/>
                </a:ext>
              </a:extLst>
            </p:cNvPr>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89" name="Google Shape;2489;p42"/>
          <p:cNvCxnSpPr>
            <a:cxnSpLocks/>
          </p:cNvCxnSpPr>
          <p:nvPr/>
        </p:nvCxnSpPr>
        <p:spPr>
          <a:xfrm>
            <a:off x="947058" y="1844185"/>
            <a:ext cx="1894113" cy="0"/>
          </a:xfrm>
          <a:prstGeom prst="straightConnector1">
            <a:avLst/>
          </a:prstGeom>
          <a:noFill/>
          <a:ln w="28575" cap="flat" cmpd="sng">
            <a:solidFill>
              <a:schemeClr val="dk1"/>
            </a:solidFill>
            <a:prstDash val="dot"/>
            <a:round/>
            <a:headEnd type="none" w="med" len="med"/>
            <a:tailEnd type="none" w="med" len="med"/>
          </a:ln>
        </p:spPr>
      </p:cxnSp>
      <p:cxnSp>
        <p:nvCxnSpPr>
          <p:cNvPr id="2587" name="Google Shape;2395;p42">
            <a:extLst>
              <a:ext uri="{FF2B5EF4-FFF2-40B4-BE49-F238E27FC236}">
                <a16:creationId xmlns:a16="http://schemas.microsoft.com/office/drawing/2014/main" id="{BDA6E7A8-48BA-62B6-F588-DD1F6950A9B6}"/>
              </a:ext>
            </a:extLst>
          </p:cNvPr>
          <p:cNvCxnSpPr>
            <a:cxnSpLocks/>
          </p:cNvCxnSpPr>
          <p:nvPr/>
        </p:nvCxnSpPr>
        <p:spPr>
          <a:xfrm>
            <a:off x="3507080" y="2802200"/>
            <a:ext cx="2074643" cy="456"/>
          </a:xfrm>
          <a:prstGeom prst="straightConnector1">
            <a:avLst/>
          </a:prstGeom>
          <a:noFill/>
          <a:ln w="28575" cap="flat" cmpd="sng">
            <a:solidFill>
              <a:schemeClr val="dk1"/>
            </a:solidFill>
            <a:prstDash val="solid"/>
            <a:round/>
            <a:headEnd type="none" w="med" len="med"/>
            <a:tailEnd type="none" w="med" len="med"/>
          </a:ln>
        </p:spPr>
      </p:cxnSp>
      <p:sp>
        <p:nvSpPr>
          <p:cNvPr id="2650" name="Google Shape;2650;p44">
            <a:extLst>
              <a:ext uri="{FF2B5EF4-FFF2-40B4-BE49-F238E27FC236}">
                <a16:creationId xmlns:a16="http://schemas.microsoft.com/office/drawing/2014/main" id="{C0E0F96C-E976-E6D8-A0CE-43470C9D2955}"/>
              </a:ext>
            </a:extLst>
          </p:cNvPr>
          <p:cNvSpPr txBox="1"/>
          <p:nvPr/>
        </p:nvSpPr>
        <p:spPr>
          <a:xfrm flipH="1">
            <a:off x="947058" y="1315261"/>
            <a:ext cx="1972756"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sz="2000" b="1" i="0">
                <a:solidFill>
                  <a:schemeClr val="bg2"/>
                </a:solidFill>
                <a:effectLst/>
                <a:latin typeface="Montserrat" pitchFamily="2" charset="0"/>
              </a:rPr>
              <a:t>The popularity of res. location</a:t>
            </a:r>
            <a:endParaRPr sz="2000" b="1">
              <a:solidFill>
                <a:schemeClr val="bg2"/>
              </a:solidFill>
              <a:latin typeface="Montserrat" pitchFamily="2" charset="0"/>
              <a:ea typeface="Passion One"/>
              <a:cs typeface="Passion One"/>
              <a:sym typeface="Passion One"/>
            </a:endParaRPr>
          </a:p>
        </p:txBody>
      </p:sp>
      <p:sp>
        <p:nvSpPr>
          <p:cNvPr id="2652" name="Google Shape;2650;p44">
            <a:extLst>
              <a:ext uri="{FF2B5EF4-FFF2-40B4-BE49-F238E27FC236}">
                <a16:creationId xmlns:a16="http://schemas.microsoft.com/office/drawing/2014/main" id="{C3BB01D1-EC2D-1B4C-49D6-ED3DD18AD3A9}"/>
              </a:ext>
            </a:extLst>
          </p:cNvPr>
          <p:cNvSpPr txBox="1"/>
          <p:nvPr/>
        </p:nvSpPr>
        <p:spPr>
          <a:xfrm flipH="1">
            <a:off x="6451244" y="1315261"/>
            <a:ext cx="1972756"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sz="2000" b="1" i="0">
                <a:solidFill>
                  <a:schemeClr val="bg2"/>
                </a:solidFill>
                <a:effectLst/>
                <a:latin typeface="Montserrat" pitchFamily="2" charset="0"/>
              </a:rPr>
              <a:t>The variety of pizza flavor</a:t>
            </a:r>
            <a:endParaRPr sz="2000" b="1">
              <a:solidFill>
                <a:schemeClr val="bg2"/>
              </a:solidFill>
              <a:latin typeface="Montserrat" pitchFamily="2" charset="0"/>
              <a:ea typeface="Passion One"/>
              <a:cs typeface="Passion One"/>
              <a:sym typeface="Passion One"/>
            </a:endParaRPr>
          </a:p>
        </p:txBody>
      </p:sp>
      <p:cxnSp>
        <p:nvCxnSpPr>
          <p:cNvPr id="2655" name="Google Shape;2489;p42">
            <a:extLst>
              <a:ext uri="{FF2B5EF4-FFF2-40B4-BE49-F238E27FC236}">
                <a16:creationId xmlns:a16="http://schemas.microsoft.com/office/drawing/2014/main" id="{8F820B10-BA30-59BE-BD4E-B548985AD266}"/>
              </a:ext>
            </a:extLst>
          </p:cNvPr>
          <p:cNvCxnSpPr>
            <a:cxnSpLocks/>
          </p:cNvCxnSpPr>
          <p:nvPr/>
        </p:nvCxnSpPr>
        <p:spPr>
          <a:xfrm>
            <a:off x="6490565" y="1848684"/>
            <a:ext cx="1894113" cy="0"/>
          </a:xfrm>
          <a:prstGeom prst="straightConnector1">
            <a:avLst/>
          </a:prstGeom>
          <a:noFill/>
          <a:ln w="28575" cap="flat" cmpd="sng">
            <a:solidFill>
              <a:schemeClr val="dk1"/>
            </a:solidFill>
            <a:prstDash val="dot"/>
            <a:round/>
            <a:headEnd type="none" w="med" len="med"/>
            <a:tailEnd type="none" w="med" len="med"/>
          </a:ln>
        </p:spPr>
      </p:cxnSp>
      <p:sp>
        <p:nvSpPr>
          <p:cNvPr id="2656" name="Google Shape;2650;p44">
            <a:extLst>
              <a:ext uri="{FF2B5EF4-FFF2-40B4-BE49-F238E27FC236}">
                <a16:creationId xmlns:a16="http://schemas.microsoft.com/office/drawing/2014/main" id="{8DF4097D-C27B-A29E-3827-C8566D7A568F}"/>
              </a:ext>
            </a:extLst>
          </p:cNvPr>
          <p:cNvSpPr txBox="1"/>
          <p:nvPr/>
        </p:nvSpPr>
        <p:spPr>
          <a:xfrm flipH="1">
            <a:off x="6456302" y="4118622"/>
            <a:ext cx="1972756" cy="366000"/>
          </a:xfrm>
          <a:prstGeom prst="rect">
            <a:avLst/>
          </a:prstGeom>
          <a:noFill/>
          <a:ln>
            <a:noFill/>
          </a:ln>
        </p:spPr>
        <p:txBody>
          <a:bodyPr spcFirstLastPara="1" wrap="square" lIns="0" tIns="0" rIns="0" bIns="0" anchor="ctr" anchorCtr="0">
            <a:noAutofit/>
          </a:bodyPr>
          <a:lstStyle/>
          <a:p>
            <a:pPr algn="ctr"/>
            <a:r>
              <a:rPr lang="en-GB" altLang="zh-CN" sz="2000" b="1" i="0">
                <a:solidFill>
                  <a:schemeClr val="bg2"/>
                </a:solidFill>
                <a:effectLst/>
                <a:latin typeface="Montserrat"/>
              </a:rPr>
              <a:t>The popularity of </a:t>
            </a:r>
            <a:r>
              <a:rPr lang="en-GB" altLang="zh-CN" sz="2000" b="1">
                <a:solidFill>
                  <a:schemeClr val="bg2"/>
                </a:solidFill>
                <a:latin typeface="Montserrat"/>
              </a:rPr>
              <a:t>certain pizza</a:t>
            </a:r>
            <a:r>
              <a:rPr lang="en-GB" altLang="zh-CN" sz="2000" b="1" i="0">
                <a:solidFill>
                  <a:schemeClr val="bg2"/>
                </a:solidFill>
                <a:effectLst/>
                <a:latin typeface="Montserrat"/>
              </a:rPr>
              <a:t> </a:t>
            </a:r>
            <a:r>
              <a:rPr lang="en-GB" altLang="zh-CN" sz="2000" b="1">
                <a:solidFill>
                  <a:schemeClr val="bg2"/>
                </a:solidFill>
                <a:latin typeface="Montserrat"/>
              </a:rPr>
              <a:t>flavors</a:t>
            </a:r>
            <a:endParaRPr lang="en-GB" sz="2000" b="1">
              <a:solidFill>
                <a:schemeClr val="bg2"/>
              </a:solidFill>
              <a:latin typeface="Montserrat"/>
              <a:ea typeface="Passion One"/>
              <a:cs typeface="Passion One"/>
              <a:sym typeface="Passion One"/>
            </a:endParaRPr>
          </a:p>
        </p:txBody>
      </p:sp>
      <p:cxnSp>
        <p:nvCxnSpPr>
          <p:cNvPr id="2657" name="Google Shape;2489;p42">
            <a:extLst>
              <a:ext uri="{FF2B5EF4-FFF2-40B4-BE49-F238E27FC236}">
                <a16:creationId xmlns:a16="http://schemas.microsoft.com/office/drawing/2014/main" id="{79EEED41-107C-CC10-9518-D1168FD0A6B2}"/>
              </a:ext>
            </a:extLst>
          </p:cNvPr>
          <p:cNvCxnSpPr>
            <a:cxnSpLocks/>
          </p:cNvCxnSpPr>
          <p:nvPr/>
        </p:nvCxnSpPr>
        <p:spPr>
          <a:xfrm>
            <a:off x="6490565" y="4798713"/>
            <a:ext cx="1894113" cy="0"/>
          </a:xfrm>
          <a:prstGeom prst="straightConnector1">
            <a:avLst/>
          </a:prstGeom>
          <a:noFill/>
          <a:ln w="28575" cap="flat" cmpd="sng">
            <a:solidFill>
              <a:schemeClr val="dk1"/>
            </a:solidFill>
            <a:prstDash val="dot"/>
            <a:round/>
            <a:headEnd type="none" w="med" len="med"/>
            <a:tailEnd type="none" w="med" len="med"/>
          </a:ln>
        </p:spPr>
      </p:cxnSp>
      <p:sp>
        <p:nvSpPr>
          <p:cNvPr id="2658" name="Google Shape;2650;p44">
            <a:extLst>
              <a:ext uri="{FF2B5EF4-FFF2-40B4-BE49-F238E27FC236}">
                <a16:creationId xmlns:a16="http://schemas.microsoft.com/office/drawing/2014/main" id="{7119C9B4-0911-AF38-A21C-C680AE74F1FA}"/>
              </a:ext>
            </a:extLst>
          </p:cNvPr>
          <p:cNvSpPr txBox="1"/>
          <p:nvPr/>
        </p:nvSpPr>
        <p:spPr>
          <a:xfrm flipH="1">
            <a:off x="947058" y="4265290"/>
            <a:ext cx="2111828"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ltLang="zh-CN" sz="2000" b="1" i="0">
                <a:solidFill>
                  <a:schemeClr val="bg2"/>
                </a:solidFill>
                <a:effectLst/>
                <a:latin typeface="Montserrat" pitchFamily="2" charset="0"/>
              </a:rPr>
              <a:t>The price of pizza</a:t>
            </a:r>
            <a:endParaRPr sz="2000" b="1">
              <a:solidFill>
                <a:schemeClr val="bg2"/>
              </a:solidFill>
              <a:latin typeface="Montserrat" pitchFamily="2" charset="0"/>
              <a:ea typeface="Passion One"/>
              <a:cs typeface="Passion One"/>
              <a:sym typeface="Passion One"/>
            </a:endParaRPr>
          </a:p>
        </p:txBody>
      </p:sp>
      <p:cxnSp>
        <p:nvCxnSpPr>
          <p:cNvPr id="2659" name="Google Shape;2489;p42">
            <a:extLst>
              <a:ext uri="{FF2B5EF4-FFF2-40B4-BE49-F238E27FC236}">
                <a16:creationId xmlns:a16="http://schemas.microsoft.com/office/drawing/2014/main" id="{16F96309-EDDD-AEAB-7DFF-F24C588B2C9E}"/>
              </a:ext>
            </a:extLst>
          </p:cNvPr>
          <p:cNvCxnSpPr>
            <a:cxnSpLocks/>
          </p:cNvCxnSpPr>
          <p:nvPr/>
        </p:nvCxnSpPr>
        <p:spPr>
          <a:xfrm>
            <a:off x="986379" y="4798713"/>
            <a:ext cx="1894113" cy="0"/>
          </a:xfrm>
          <a:prstGeom prst="straightConnector1">
            <a:avLst/>
          </a:prstGeom>
          <a:noFill/>
          <a:ln w="28575" cap="flat" cmpd="sng">
            <a:solidFill>
              <a:schemeClr val="dk1"/>
            </a:solidFill>
            <a:prstDash val="dot"/>
            <a:round/>
            <a:headEnd type="none" w="med" len="med"/>
            <a:tailEnd type="none" w="med" len="med"/>
          </a:ln>
        </p:spPr>
      </p:cxnSp>
      <p:sp>
        <p:nvSpPr>
          <p:cNvPr id="2436" name="矩形 2435">
            <a:extLst>
              <a:ext uri="{FF2B5EF4-FFF2-40B4-BE49-F238E27FC236}">
                <a16:creationId xmlns:a16="http://schemas.microsoft.com/office/drawing/2014/main" id="{70D5752A-1B3F-5A16-6F8F-A6EF508149F2}"/>
              </a:ext>
            </a:extLst>
          </p:cNvPr>
          <p:cNvSpPr/>
          <p:nvPr/>
        </p:nvSpPr>
        <p:spPr>
          <a:xfrm>
            <a:off x="4565293" y="2815631"/>
            <a:ext cx="1220901" cy="13054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Tree>
    <p:extLst>
      <p:ext uri="{BB962C8B-B14F-4D97-AF65-F5344CB8AC3E}">
        <p14:creationId xmlns:p14="http://schemas.microsoft.com/office/powerpoint/2010/main" val="143762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250" accel="50000">
                                          <p:stCondLst>
                                            <p:cond delay="0"/>
                                          </p:stCondLst>
                                        </p:cTn>
                                        <p:tgtEl>
                                          <p:spTgt spid="2656"/>
                                        </p:tgtEl>
                                      </p:cBhvr>
                                    </p:animEffect>
                                    <p:anim calcmode="lin" valueType="num">
                                      <p:cBhvr>
                                        <p:cTn id="7" dur="125" accel="50000">
                                          <p:stCondLst>
                                            <p:cond delay="0"/>
                                          </p:stCondLst>
                                        </p:cTn>
                                        <p:tgtEl>
                                          <p:spTgt spid="2656"/>
                                        </p:tgtEl>
                                        <p:attrNameLst>
                                          <p:attrName>ppt_y</p:attrName>
                                        </p:attrNameLst>
                                      </p:cBhvr>
                                      <p:tavLst>
                                        <p:tav tm="0">
                                          <p:val>
                                            <p:strVal val="ppt_y"/>
                                          </p:val>
                                        </p:tav>
                                        <p:tav tm="100000">
                                          <p:val>
                                            <p:strVal val="ppt_y+.1"/>
                                          </p:val>
                                        </p:tav>
                                      </p:tavLst>
                                    </p:anim>
                                    <p:anim calcmode="lin" valueType="num">
                                      <p:cBhvr>
                                        <p:cTn id="8" dur="125" decel="50000">
                                          <p:stCondLst>
                                            <p:cond delay="125"/>
                                          </p:stCondLst>
                                        </p:cTn>
                                        <p:tgtEl>
                                          <p:spTgt spid="2656"/>
                                        </p:tgtEl>
                                        <p:attrNameLst>
                                          <p:attrName>ppt_y</p:attrName>
                                        </p:attrNameLst>
                                      </p:cBhvr>
                                      <p:tavLst>
                                        <p:tav tm="0">
                                          <p:val>
                                            <p:strVal val="ppt_y"/>
                                          </p:val>
                                        </p:tav>
                                        <p:tav tm="100000">
                                          <p:val>
                                            <p:strVal val="ppt_y-.1"/>
                                          </p:val>
                                        </p:tav>
                                      </p:tavLst>
                                    </p:anim>
                                    <p:anim calcmode="lin" valueType="num">
                                      <p:cBhvr>
                                        <p:cTn id="9" dur="125" accel="50000">
                                          <p:stCondLst>
                                            <p:cond delay="125"/>
                                          </p:stCondLst>
                                        </p:cTn>
                                        <p:tgtEl>
                                          <p:spTgt spid="2656"/>
                                        </p:tgtEl>
                                        <p:attrNameLst>
                                          <p:attrName>ppt_x</p:attrName>
                                        </p:attrNameLst>
                                      </p:cBhvr>
                                      <p:tavLst>
                                        <p:tav tm="0">
                                          <p:val>
                                            <p:strVal val="ppt_x"/>
                                          </p:val>
                                        </p:tav>
                                        <p:tav tm="100000">
                                          <p:val>
                                            <p:strVal val="ppt_x+.4"/>
                                          </p:val>
                                        </p:tav>
                                      </p:tavLst>
                                    </p:anim>
                                    <p:anim calcmode="lin" valueType="num">
                                      <p:cBhvr>
                                        <p:cTn id="10" dur="250"/>
                                        <p:tgtEl>
                                          <p:spTgt spid="2656"/>
                                        </p:tgtEl>
                                        <p:attrNameLst>
                                          <p:attrName>ppt_h</p:attrName>
                                        </p:attrNameLst>
                                      </p:cBhvr>
                                      <p:tavLst>
                                        <p:tav tm="0">
                                          <p:val>
                                            <p:strVal val="ppt_h"/>
                                          </p:val>
                                        </p:tav>
                                        <p:tav tm="100000">
                                          <p:val>
                                            <p:strVal val="ppt_h"/>
                                          </p:val>
                                        </p:tav>
                                      </p:tavLst>
                                    </p:anim>
                                    <p:anim calcmode="lin" valueType="num">
                                      <p:cBhvr>
                                        <p:cTn id="11" dur="125" accel="50000">
                                          <p:stCondLst>
                                            <p:cond delay="0"/>
                                          </p:stCondLst>
                                        </p:cTn>
                                        <p:tgtEl>
                                          <p:spTgt spid="2656"/>
                                        </p:tgtEl>
                                        <p:attrNameLst>
                                          <p:attrName>ppt_w</p:attrName>
                                        </p:attrNameLst>
                                      </p:cBhvr>
                                      <p:tavLst>
                                        <p:tav tm="0">
                                          <p:val>
                                            <p:strVal val="ppt_w"/>
                                          </p:val>
                                        </p:tav>
                                        <p:tav tm="100000">
                                          <p:val>
                                            <p:strVal val="ppt_w*.05"/>
                                          </p:val>
                                        </p:tav>
                                      </p:tavLst>
                                    </p:anim>
                                    <p:anim calcmode="lin" valueType="num">
                                      <p:cBhvr>
                                        <p:cTn id="12" dur="125" decel="50000">
                                          <p:stCondLst>
                                            <p:cond delay="125"/>
                                          </p:stCondLst>
                                        </p:cTn>
                                        <p:tgtEl>
                                          <p:spTgt spid="2656"/>
                                        </p:tgtEl>
                                        <p:attrNameLst>
                                          <p:attrName>ppt_w</p:attrName>
                                        </p:attrNameLst>
                                      </p:cBhvr>
                                      <p:tavLst>
                                        <p:tav tm="0">
                                          <p:val>
                                            <p:strVal val="ppt_w"/>
                                          </p:val>
                                        </p:tav>
                                        <p:tav tm="100000">
                                          <p:val>
                                            <p:strVal val="ppt_w/.05"/>
                                          </p:val>
                                        </p:tav>
                                      </p:tavLst>
                                    </p:anim>
                                    <p:anim calcmode="lin" valueType="num">
                                      <p:cBhvr>
                                        <p:cTn id="13" dur="125" accel="50000">
                                          <p:stCondLst>
                                            <p:cond delay="125"/>
                                          </p:stCondLst>
                                        </p:cTn>
                                        <p:tgtEl>
                                          <p:spTgt spid="2656"/>
                                        </p:tgtEl>
                                        <p:attrNameLst>
                                          <p:attrName>style.rotation</p:attrName>
                                        </p:attrNameLst>
                                      </p:cBhvr>
                                      <p:tavLst>
                                        <p:tav tm="0">
                                          <p:val>
                                            <p:fltVal val="0"/>
                                          </p:val>
                                        </p:tav>
                                        <p:tav tm="100000">
                                          <p:val>
                                            <p:fltVal val="-90"/>
                                          </p:val>
                                        </p:tav>
                                      </p:tavLst>
                                    </p:anim>
                                    <p:set>
                                      <p:cBhvr>
                                        <p:cTn id="14" dur="1" fill="hold">
                                          <p:stCondLst>
                                            <p:cond delay="249"/>
                                          </p:stCondLst>
                                        </p:cTn>
                                        <p:tgtEl>
                                          <p:spTgt spid="2656"/>
                                        </p:tgtEl>
                                        <p:attrNameLst>
                                          <p:attrName>style.visibility</p:attrName>
                                        </p:attrNameLst>
                                      </p:cBhvr>
                                      <p:to>
                                        <p:strVal val="hidden"/>
                                      </p:to>
                                    </p:set>
                                  </p:childTnLst>
                                </p:cTn>
                              </p:par>
                              <p:par>
                                <p:cTn id="15" presetID="25" presetClass="exit" presetSubtype="0" fill="hold" nodeType="withEffect">
                                  <p:stCondLst>
                                    <p:cond delay="0"/>
                                  </p:stCondLst>
                                  <p:childTnLst>
                                    <p:animEffect transition="out" filter="fade">
                                      <p:cBhvr>
                                        <p:cTn id="16" dur="250" accel="50000">
                                          <p:stCondLst>
                                            <p:cond delay="0"/>
                                          </p:stCondLst>
                                        </p:cTn>
                                        <p:tgtEl>
                                          <p:spTgt spid="2657"/>
                                        </p:tgtEl>
                                      </p:cBhvr>
                                    </p:animEffect>
                                    <p:anim calcmode="lin" valueType="num">
                                      <p:cBhvr>
                                        <p:cTn id="17" dur="125" accel="50000">
                                          <p:stCondLst>
                                            <p:cond delay="0"/>
                                          </p:stCondLst>
                                        </p:cTn>
                                        <p:tgtEl>
                                          <p:spTgt spid="2657"/>
                                        </p:tgtEl>
                                        <p:attrNameLst>
                                          <p:attrName>ppt_y</p:attrName>
                                        </p:attrNameLst>
                                      </p:cBhvr>
                                      <p:tavLst>
                                        <p:tav tm="0">
                                          <p:val>
                                            <p:strVal val="ppt_y"/>
                                          </p:val>
                                        </p:tav>
                                        <p:tav tm="100000">
                                          <p:val>
                                            <p:strVal val="ppt_y+.1"/>
                                          </p:val>
                                        </p:tav>
                                      </p:tavLst>
                                    </p:anim>
                                    <p:anim calcmode="lin" valueType="num">
                                      <p:cBhvr>
                                        <p:cTn id="18" dur="125" decel="50000">
                                          <p:stCondLst>
                                            <p:cond delay="125"/>
                                          </p:stCondLst>
                                        </p:cTn>
                                        <p:tgtEl>
                                          <p:spTgt spid="2657"/>
                                        </p:tgtEl>
                                        <p:attrNameLst>
                                          <p:attrName>ppt_y</p:attrName>
                                        </p:attrNameLst>
                                      </p:cBhvr>
                                      <p:tavLst>
                                        <p:tav tm="0">
                                          <p:val>
                                            <p:strVal val="ppt_y"/>
                                          </p:val>
                                        </p:tav>
                                        <p:tav tm="100000">
                                          <p:val>
                                            <p:strVal val="ppt_y-.1"/>
                                          </p:val>
                                        </p:tav>
                                      </p:tavLst>
                                    </p:anim>
                                    <p:anim calcmode="lin" valueType="num">
                                      <p:cBhvr>
                                        <p:cTn id="19" dur="125" accel="50000">
                                          <p:stCondLst>
                                            <p:cond delay="125"/>
                                          </p:stCondLst>
                                        </p:cTn>
                                        <p:tgtEl>
                                          <p:spTgt spid="2657"/>
                                        </p:tgtEl>
                                        <p:attrNameLst>
                                          <p:attrName>ppt_x</p:attrName>
                                        </p:attrNameLst>
                                      </p:cBhvr>
                                      <p:tavLst>
                                        <p:tav tm="0">
                                          <p:val>
                                            <p:strVal val="ppt_x"/>
                                          </p:val>
                                        </p:tav>
                                        <p:tav tm="100000">
                                          <p:val>
                                            <p:strVal val="ppt_x+.4"/>
                                          </p:val>
                                        </p:tav>
                                      </p:tavLst>
                                    </p:anim>
                                    <p:anim calcmode="lin" valueType="num">
                                      <p:cBhvr>
                                        <p:cTn id="20" dur="250"/>
                                        <p:tgtEl>
                                          <p:spTgt spid="2657"/>
                                        </p:tgtEl>
                                        <p:attrNameLst>
                                          <p:attrName>ppt_h</p:attrName>
                                        </p:attrNameLst>
                                      </p:cBhvr>
                                      <p:tavLst>
                                        <p:tav tm="0">
                                          <p:val>
                                            <p:strVal val="ppt_h"/>
                                          </p:val>
                                        </p:tav>
                                        <p:tav tm="100000">
                                          <p:val>
                                            <p:strVal val="ppt_h"/>
                                          </p:val>
                                        </p:tav>
                                      </p:tavLst>
                                    </p:anim>
                                    <p:anim calcmode="lin" valueType="num">
                                      <p:cBhvr>
                                        <p:cTn id="21" dur="125" accel="50000">
                                          <p:stCondLst>
                                            <p:cond delay="0"/>
                                          </p:stCondLst>
                                        </p:cTn>
                                        <p:tgtEl>
                                          <p:spTgt spid="2657"/>
                                        </p:tgtEl>
                                        <p:attrNameLst>
                                          <p:attrName>ppt_w</p:attrName>
                                        </p:attrNameLst>
                                      </p:cBhvr>
                                      <p:tavLst>
                                        <p:tav tm="0">
                                          <p:val>
                                            <p:strVal val="ppt_w"/>
                                          </p:val>
                                        </p:tav>
                                        <p:tav tm="100000">
                                          <p:val>
                                            <p:strVal val="ppt_w*.05"/>
                                          </p:val>
                                        </p:tav>
                                      </p:tavLst>
                                    </p:anim>
                                    <p:anim calcmode="lin" valueType="num">
                                      <p:cBhvr>
                                        <p:cTn id="22" dur="125" decel="50000">
                                          <p:stCondLst>
                                            <p:cond delay="125"/>
                                          </p:stCondLst>
                                        </p:cTn>
                                        <p:tgtEl>
                                          <p:spTgt spid="2657"/>
                                        </p:tgtEl>
                                        <p:attrNameLst>
                                          <p:attrName>ppt_w</p:attrName>
                                        </p:attrNameLst>
                                      </p:cBhvr>
                                      <p:tavLst>
                                        <p:tav tm="0">
                                          <p:val>
                                            <p:strVal val="ppt_w"/>
                                          </p:val>
                                        </p:tav>
                                        <p:tav tm="100000">
                                          <p:val>
                                            <p:strVal val="ppt_w/.05"/>
                                          </p:val>
                                        </p:tav>
                                      </p:tavLst>
                                    </p:anim>
                                    <p:anim calcmode="lin" valueType="num">
                                      <p:cBhvr>
                                        <p:cTn id="23" dur="125" accel="50000">
                                          <p:stCondLst>
                                            <p:cond delay="125"/>
                                          </p:stCondLst>
                                        </p:cTn>
                                        <p:tgtEl>
                                          <p:spTgt spid="2657"/>
                                        </p:tgtEl>
                                        <p:attrNameLst>
                                          <p:attrName>style.rotation</p:attrName>
                                        </p:attrNameLst>
                                      </p:cBhvr>
                                      <p:tavLst>
                                        <p:tav tm="0">
                                          <p:val>
                                            <p:fltVal val="0"/>
                                          </p:val>
                                        </p:tav>
                                        <p:tav tm="100000">
                                          <p:val>
                                            <p:fltVal val="-90"/>
                                          </p:val>
                                        </p:tav>
                                      </p:tavLst>
                                    </p:anim>
                                    <p:set>
                                      <p:cBhvr>
                                        <p:cTn id="24" dur="1" fill="hold">
                                          <p:stCondLst>
                                            <p:cond delay="249"/>
                                          </p:stCondLst>
                                        </p:cTn>
                                        <p:tgtEl>
                                          <p:spTgt spid="2657"/>
                                        </p:tgtEl>
                                        <p:attrNameLst>
                                          <p:attrName>style.visibility</p:attrName>
                                        </p:attrNameLst>
                                      </p:cBhvr>
                                      <p:to>
                                        <p:strVal val="hidden"/>
                                      </p:to>
                                    </p:set>
                                  </p:childTnLst>
                                </p:cTn>
                              </p:par>
                              <p:par>
                                <p:cTn id="25" presetID="25" presetClass="exit" presetSubtype="0" fill="hold" nodeType="withEffect">
                                  <p:stCondLst>
                                    <p:cond delay="0"/>
                                  </p:stCondLst>
                                  <p:childTnLst>
                                    <p:animEffect transition="out" filter="fade">
                                      <p:cBhvr>
                                        <p:cTn id="26" dur="250" accel="50000">
                                          <p:stCondLst>
                                            <p:cond delay="0"/>
                                          </p:stCondLst>
                                        </p:cTn>
                                        <p:tgtEl>
                                          <p:spTgt spid="2616"/>
                                        </p:tgtEl>
                                      </p:cBhvr>
                                    </p:animEffect>
                                    <p:anim calcmode="lin" valueType="num">
                                      <p:cBhvr>
                                        <p:cTn id="27" dur="125" accel="50000">
                                          <p:stCondLst>
                                            <p:cond delay="0"/>
                                          </p:stCondLst>
                                        </p:cTn>
                                        <p:tgtEl>
                                          <p:spTgt spid="2616"/>
                                        </p:tgtEl>
                                        <p:attrNameLst>
                                          <p:attrName>ppt_y</p:attrName>
                                        </p:attrNameLst>
                                      </p:cBhvr>
                                      <p:tavLst>
                                        <p:tav tm="0">
                                          <p:val>
                                            <p:strVal val="ppt_y"/>
                                          </p:val>
                                        </p:tav>
                                        <p:tav tm="100000">
                                          <p:val>
                                            <p:strVal val="ppt_y+.1"/>
                                          </p:val>
                                        </p:tav>
                                      </p:tavLst>
                                    </p:anim>
                                    <p:anim calcmode="lin" valueType="num">
                                      <p:cBhvr>
                                        <p:cTn id="28" dur="125" decel="50000">
                                          <p:stCondLst>
                                            <p:cond delay="125"/>
                                          </p:stCondLst>
                                        </p:cTn>
                                        <p:tgtEl>
                                          <p:spTgt spid="2616"/>
                                        </p:tgtEl>
                                        <p:attrNameLst>
                                          <p:attrName>ppt_y</p:attrName>
                                        </p:attrNameLst>
                                      </p:cBhvr>
                                      <p:tavLst>
                                        <p:tav tm="0">
                                          <p:val>
                                            <p:strVal val="ppt_y"/>
                                          </p:val>
                                        </p:tav>
                                        <p:tav tm="100000">
                                          <p:val>
                                            <p:strVal val="ppt_y-.1"/>
                                          </p:val>
                                        </p:tav>
                                      </p:tavLst>
                                    </p:anim>
                                    <p:anim calcmode="lin" valueType="num">
                                      <p:cBhvr>
                                        <p:cTn id="29" dur="125" accel="50000">
                                          <p:stCondLst>
                                            <p:cond delay="125"/>
                                          </p:stCondLst>
                                        </p:cTn>
                                        <p:tgtEl>
                                          <p:spTgt spid="2616"/>
                                        </p:tgtEl>
                                        <p:attrNameLst>
                                          <p:attrName>ppt_x</p:attrName>
                                        </p:attrNameLst>
                                      </p:cBhvr>
                                      <p:tavLst>
                                        <p:tav tm="0">
                                          <p:val>
                                            <p:strVal val="ppt_x"/>
                                          </p:val>
                                        </p:tav>
                                        <p:tav tm="100000">
                                          <p:val>
                                            <p:strVal val="ppt_x+.4"/>
                                          </p:val>
                                        </p:tav>
                                      </p:tavLst>
                                    </p:anim>
                                    <p:anim calcmode="lin" valueType="num">
                                      <p:cBhvr>
                                        <p:cTn id="30" dur="250"/>
                                        <p:tgtEl>
                                          <p:spTgt spid="2616"/>
                                        </p:tgtEl>
                                        <p:attrNameLst>
                                          <p:attrName>ppt_h</p:attrName>
                                        </p:attrNameLst>
                                      </p:cBhvr>
                                      <p:tavLst>
                                        <p:tav tm="0">
                                          <p:val>
                                            <p:strVal val="ppt_h"/>
                                          </p:val>
                                        </p:tav>
                                        <p:tav tm="100000">
                                          <p:val>
                                            <p:strVal val="ppt_h"/>
                                          </p:val>
                                        </p:tav>
                                      </p:tavLst>
                                    </p:anim>
                                    <p:anim calcmode="lin" valueType="num">
                                      <p:cBhvr>
                                        <p:cTn id="31" dur="125" accel="50000">
                                          <p:stCondLst>
                                            <p:cond delay="0"/>
                                          </p:stCondLst>
                                        </p:cTn>
                                        <p:tgtEl>
                                          <p:spTgt spid="2616"/>
                                        </p:tgtEl>
                                        <p:attrNameLst>
                                          <p:attrName>ppt_w</p:attrName>
                                        </p:attrNameLst>
                                      </p:cBhvr>
                                      <p:tavLst>
                                        <p:tav tm="0">
                                          <p:val>
                                            <p:strVal val="ppt_w"/>
                                          </p:val>
                                        </p:tav>
                                        <p:tav tm="100000">
                                          <p:val>
                                            <p:strVal val="ppt_w*.05"/>
                                          </p:val>
                                        </p:tav>
                                      </p:tavLst>
                                    </p:anim>
                                    <p:anim calcmode="lin" valueType="num">
                                      <p:cBhvr>
                                        <p:cTn id="32" dur="125" decel="50000">
                                          <p:stCondLst>
                                            <p:cond delay="125"/>
                                          </p:stCondLst>
                                        </p:cTn>
                                        <p:tgtEl>
                                          <p:spTgt spid="2616"/>
                                        </p:tgtEl>
                                        <p:attrNameLst>
                                          <p:attrName>ppt_w</p:attrName>
                                        </p:attrNameLst>
                                      </p:cBhvr>
                                      <p:tavLst>
                                        <p:tav tm="0">
                                          <p:val>
                                            <p:strVal val="ppt_w"/>
                                          </p:val>
                                        </p:tav>
                                        <p:tav tm="100000">
                                          <p:val>
                                            <p:strVal val="ppt_w/.05"/>
                                          </p:val>
                                        </p:tav>
                                      </p:tavLst>
                                    </p:anim>
                                    <p:anim calcmode="lin" valueType="num">
                                      <p:cBhvr>
                                        <p:cTn id="33" dur="125" accel="50000">
                                          <p:stCondLst>
                                            <p:cond delay="125"/>
                                          </p:stCondLst>
                                        </p:cTn>
                                        <p:tgtEl>
                                          <p:spTgt spid="2616"/>
                                        </p:tgtEl>
                                        <p:attrNameLst>
                                          <p:attrName>style.rotation</p:attrName>
                                        </p:attrNameLst>
                                      </p:cBhvr>
                                      <p:tavLst>
                                        <p:tav tm="0">
                                          <p:val>
                                            <p:fltVal val="0"/>
                                          </p:val>
                                        </p:tav>
                                        <p:tav tm="100000">
                                          <p:val>
                                            <p:fltVal val="-90"/>
                                          </p:val>
                                        </p:tav>
                                      </p:tavLst>
                                    </p:anim>
                                    <p:set>
                                      <p:cBhvr>
                                        <p:cTn id="34" dur="1" fill="hold">
                                          <p:stCondLst>
                                            <p:cond delay="249"/>
                                          </p:stCondLst>
                                        </p:cTn>
                                        <p:tgtEl>
                                          <p:spTgt spid="2616"/>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24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6" grpId="0"/>
      <p:bldP spid="243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41"/>
        <p:cNvGrpSpPr/>
        <p:nvPr/>
      </p:nvGrpSpPr>
      <p:grpSpPr>
        <a:xfrm>
          <a:off x="0" y="0"/>
          <a:ext cx="0" cy="0"/>
          <a:chOff x="0" y="0"/>
          <a:chExt cx="0" cy="0"/>
        </a:xfrm>
      </p:grpSpPr>
      <p:sp>
        <p:nvSpPr>
          <p:cNvPr id="2642" name="Google Shape;2642;p44"/>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Examine the Model  </a:t>
            </a:r>
            <a:endParaRPr>
              <a:solidFill>
                <a:schemeClr val="dk2"/>
              </a:solidFill>
            </a:endParaRPr>
          </a:p>
        </p:txBody>
      </p:sp>
      <p:sp>
        <p:nvSpPr>
          <p:cNvPr id="2649" name="Google Shape;2649;p44"/>
          <p:cNvSpPr txBox="1"/>
          <p:nvPr/>
        </p:nvSpPr>
        <p:spPr>
          <a:xfrm flipH="1">
            <a:off x="881018" y="621547"/>
            <a:ext cx="7592743" cy="2713828"/>
          </a:xfrm>
          <a:prstGeom prst="rect">
            <a:avLst/>
          </a:prstGeom>
          <a:noFill/>
          <a:ln>
            <a:noFill/>
          </a:ln>
        </p:spPr>
        <p:txBody>
          <a:bodyPr spcFirstLastPara="1" wrap="square" lIns="0" tIns="0" rIns="0" bIns="0" anchor="ctr" anchorCtr="0">
            <a:noAutofit/>
          </a:bodyPr>
          <a:lstStyle/>
          <a:p>
            <a:pPr marL="0" lvl="0" indent="0" rtl="0">
              <a:spcBef>
                <a:spcPts val="0"/>
              </a:spcBef>
              <a:spcAft>
                <a:spcPts val="0"/>
              </a:spcAft>
              <a:buNone/>
            </a:pPr>
            <a:r>
              <a:rPr lang="en-US" altLang="zh-CN" sz="1850" b="0" i="0">
                <a:solidFill>
                  <a:srgbClr val="202124"/>
                </a:solidFill>
                <a:effectLst/>
                <a:latin typeface="Montserrat"/>
              </a:rPr>
              <a:t>The Akaike information criterion (</a:t>
            </a:r>
            <a:r>
              <a:rPr lang="en-US" altLang="zh-CN" sz="1850" b="1" i="0">
                <a:solidFill>
                  <a:srgbClr val="202124"/>
                </a:solidFill>
                <a:effectLst/>
                <a:latin typeface="Montserrat"/>
              </a:rPr>
              <a:t>AIC</a:t>
            </a:r>
            <a:r>
              <a:rPr lang="en-US" altLang="zh-CN" sz="1850" b="0" i="0">
                <a:solidFill>
                  <a:srgbClr val="202124"/>
                </a:solidFill>
                <a:effectLst/>
                <a:latin typeface="Montserrat"/>
              </a:rPr>
              <a:t>) and the Bayesian information criterion (</a:t>
            </a:r>
            <a:r>
              <a:rPr lang="en-US" altLang="zh-CN" sz="1850" b="1" i="0">
                <a:solidFill>
                  <a:srgbClr val="202124"/>
                </a:solidFill>
                <a:effectLst/>
                <a:latin typeface="Montserrat"/>
              </a:rPr>
              <a:t>BIC</a:t>
            </a:r>
            <a:r>
              <a:rPr lang="en-US" altLang="zh-CN" sz="1850" b="0" i="0">
                <a:solidFill>
                  <a:srgbClr val="202124"/>
                </a:solidFill>
                <a:effectLst/>
                <a:latin typeface="Montserrat"/>
              </a:rPr>
              <a:t>) provide measures of model performance that account for model complexity.</a:t>
            </a:r>
          </a:p>
          <a:p>
            <a:pPr marL="0" lvl="0" indent="0" rtl="0">
              <a:spcBef>
                <a:spcPts val="0"/>
              </a:spcBef>
              <a:spcAft>
                <a:spcPts val="0"/>
              </a:spcAft>
              <a:buNone/>
            </a:pPr>
            <a:r>
              <a:rPr lang="en-US" altLang="zh-CN" sz="1850" b="0" i="0">
                <a:solidFill>
                  <a:srgbClr val="202124"/>
                </a:solidFill>
                <a:effectLst/>
                <a:latin typeface="Montserrat"/>
              </a:rPr>
              <a:t>They </a:t>
            </a:r>
            <a:r>
              <a:rPr lang="en-US" altLang="zh-CN" sz="1850" b="0" i="0">
                <a:solidFill>
                  <a:srgbClr val="040C28"/>
                </a:solidFill>
                <a:effectLst/>
                <a:latin typeface="Montserrat"/>
              </a:rPr>
              <a:t>combine a term reflecting </a:t>
            </a:r>
            <a:r>
              <a:rPr lang="en-US" altLang="zh-CN" sz="1850" b="0" i="0">
                <a:solidFill>
                  <a:schemeClr val="bg2"/>
                </a:solidFill>
                <a:effectLst/>
                <a:latin typeface="Montserrat"/>
              </a:rPr>
              <a:t>how well the model fits the data</a:t>
            </a:r>
            <a:r>
              <a:rPr lang="en-US" altLang="zh-CN" sz="1850" b="0" i="0">
                <a:solidFill>
                  <a:srgbClr val="040C28"/>
                </a:solidFill>
                <a:effectLst/>
                <a:latin typeface="Montserrat"/>
              </a:rPr>
              <a:t> with a term that penalizes the model in proportion to its number of parameters</a:t>
            </a:r>
            <a:r>
              <a:rPr lang="en-US" altLang="zh-CN" sz="1850" b="0" i="0">
                <a:solidFill>
                  <a:srgbClr val="202124"/>
                </a:solidFill>
                <a:effectLst/>
                <a:latin typeface="Montserrat"/>
              </a:rPr>
              <a:t>.</a:t>
            </a:r>
            <a:endParaRPr lang="en-US" sz="1850">
              <a:solidFill>
                <a:schemeClr val="dk1"/>
              </a:solidFill>
              <a:latin typeface="Montserrat"/>
              <a:ea typeface="Montserrat"/>
              <a:cs typeface="Montserrat"/>
              <a:sym typeface="Montserrat"/>
            </a:endParaRPr>
          </a:p>
        </p:txBody>
      </p:sp>
      <p:sp>
        <p:nvSpPr>
          <p:cNvPr id="2667" name="Google Shape;2667;p44"/>
          <p:cNvSpPr txBox="1"/>
          <p:nvPr/>
        </p:nvSpPr>
        <p:spPr>
          <a:xfrm flipH="1">
            <a:off x="5937696" y="3229815"/>
            <a:ext cx="696600"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500">
                <a:solidFill>
                  <a:schemeClr val="lt1"/>
                </a:solidFill>
                <a:latin typeface="Passion One"/>
                <a:ea typeface="Passion One"/>
                <a:cs typeface="Passion One"/>
                <a:sym typeface="Passion One"/>
              </a:rPr>
              <a:t>10,9%</a:t>
            </a:r>
            <a:endParaRPr sz="1500">
              <a:solidFill>
                <a:schemeClr val="lt1"/>
              </a:solidFill>
              <a:latin typeface="Passion One"/>
              <a:ea typeface="Passion One"/>
              <a:cs typeface="Passion One"/>
              <a:sym typeface="Passion One"/>
            </a:endParaRPr>
          </a:p>
        </p:txBody>
      </p:sp>
      <p:sp>
        <p:nvSpPr>
          <p:cNvPr id="2668" name="Google Shape;2668;p44"/>
          <p:cNvSpPr txBox="1"/>
          <p:nvPr/>
        </p:nvSpPr>
        <p:spPr>
          <a:xfrm flipH="1">
            <a:off x="6901721" y="3117565"/>
            <a:ext cx="696600"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500">
                <a:solidFill>
                  <a:schemeClr val="lt1"/>
                </a:solidFill>
                <a:latin typeface="Passion One"/>
                <a:ea typeface="Passion One"/>
                <a:cs typeface="Passion One"/>
                <a:sym typeface="Passion One"/>
              </a:rPr>
              <a:t>32,7%</a:t>
            </a:r>
            <a:endParaRPr sz="1500">
              <a:solidFill>
                <a:schemeClr val="lt1"/>
              </a:solidFill>
              <a:latin typeface="Passion One"/>
              <a:ea typeface="Passion One"/>
              <a:cs typeface="Passion One"/>
              <a:sym typeface="Passion One"/>
            </a:endParaRPr>
          </a:p>
        </p:txBody>
      </p:sp>
      <p:pic>
        <p:nvPicPr>
          <p:cNvPr id="3" name="图片 2" descr="文本&#10;&#10;描述已自动生成">
            <a:extLst>
              <a:ext uri="{FF2B5EF4-FFF2-40B4-BE49-F238E27FC236}">
                <a16:creationId xmlns:a16="http://schemas.microsoft.com/office/drawing/2014/main" id="{5FBBB2FC-ED38-DDAC-43B0-26957A800223}"/>
              </a:ext>
            </a:extLst>
          </p:cNvPr>
          <p:cNvPicPr>
            <a:picLocks noChangeAspect="1"/>
          </p:cNvPicPr>
          <p:nvPr/>
        </p:nvPicPr>
        <p:blipFill rotWithShape="1">
          <a:blip r:embed="rId3"/>
          <a:srcRect t="83333"/>
          <a:stretch/>
        </p:blipFill>
        <p:spPr>
          <a:xfrm>
            <a:off x="770855" y="4521953"/>
            <a:ext cx="7645400" cy="389474"/>
          </a:xfrm>
          <a:prstGeom prst="rect">
            <a:avLst/>
          </a:prstGeom>
        </p:spPr>
      </p:pic>
      <p:pic>
        <p:nvPicPr>
          <p:cNvPr id="5" name="图片 4" descr="图片包含 日历&#10;&#10;描述已自动生成">
            <a:extLst>
              <a:ext uri="{FF2B5EF4-FFF2-40B4-BE49-F238E27FC236}">
                <a16:creationId xmlns:a16="http://schemas.microsoft.com/office/drawing/2014/main" id="{7B23553D-BAE0-E6A4-AD12-FD0451B0B839}"/>
              </a:ext>
            </a:extLst>
          </p:cNvPr>
          <p:cNvPicPr>
            <a:picLocks noChangeAspect="1"/>
          </p:cNvPicPr>
          <p:nvPr/>
        </p:nvPicPr>
        <p:blipFill>
          <a:blip r:embed="rId4"/>
          <a:stretch>
            <a:fillRect/>
          </a:stretch>
        </p:blipFill>
        <p:spPr>
          <a:xfrm>
            <a:off x="783555" y="2985253"/>
            <a:ext cx="7632700" cy="1536700"/>
          </a:xfrm>
          <a:prstGeom prst="rect">
            <a:avLst/>
          </a:prstGeom>
        </p:spPr>
      </p:pic>
      <p:sp>
        <p:nvSpPr>
          <p:cNvPr id="6" name="椭圆 5">
            <a:extLst>
              <a:ext uri="{FF2B5EF4-FFF2-40B4-BE49-F238E27FC236}">
                <a16:creationId xmlns:a16="http://schemas.microsoft.com/office/drawing/2014/main" id="{FB2B0B64-C938-B280-DFA6-C3C75A4A8398}"/>
              </a:ext>
            </a:extLst>
          </p:cNvPr>
          <p:cNvSpPr/>
          <p:nvPr/>
        </p:nvSpPr>
        <p:spPr>
          <a:xfrm>
            <a:off x="1256245" y="3072483"/>
            <a:ext cx="1044901"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CD6060AC-58A1-6AF5-15B9-B823618AA86D}"/>
              </a:ext>
            </a:extLst>
          </p:cNvPr>
          <p:cNvSpPr/>
          <p:nvPr/>
        </p:nvSpPr>
        <p:spPr>
          <a:xfrm>
            <a:off x="733794" y="4524738"/>
            <a:ext cx="1044901"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44674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41"/>
        <p:cNvGrpSpPr/>
        <p:nvPr/>
      </p:nvGrpSpPr>
      <p:grpSpPr>
        <a:xfrm>
          <a:off x="0" y="0"/>
          <a:ext cx="0" cy="0"/>
          <a:chOff x="0" y="0"/>
          <a:chExt cx="0" cy="0"/>
        </a:xfrm>
      </p:grpSpPr>
      <p:sp>
        <p:nvSpPr>
          <p:cNvPr id="2642" name="Google Shape;2642;p44"/>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Examine the Model  </a:t>
            </a:r>
            <a:endParaRPr>
              <a:solidFill>
                <a:schemeClr val="dk2"/>
              </a:solidFill>
            </a:endParaRPr>
          </a:p>
        </p:txBody>
      </p:sp>
      <p:sp>
        <p:nvSpPr>
          <p:cNvPr id="2667" name="Google Shape;2667;p44"/>
          <p:cNvSpPr txBox="1"/>
          <p:nvPr/>
        </p:nvSpPr>
        <p:spPr>
          <a:xfrm flipH="1">
            <a:off x="5937347" y="3264625"/>
            <a:ext cx="696600"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500">
                <a:solidFill>
                  <a:schemeClr val="lt1"/>
                </a:solidFill>
                <a:latin typeface="Passion One"/>
                <a:ea typeface="Passion One"/>
                <a:cs typeface="Passion One"/>
                <a:sym typeface="Passion One"/>
              </a:rPr>
              <a:t>10,9%</a:t>
            </a:r>
            <a:endParaRPr sz="1500">
              <a:solidFill>
                <a:schemeClr val="lt1"/>
              </a:solidFill>
              <a:latin typeface="Passion One"/>
              <a:ea typeface="Passion One"/>
              <a:cs typeface="Passion One"/>
              <a:sym typeface="Passion One"/>
            </a:endParaRPr>
          </a:p>
        </p:txBody>
      </p:sp>
      <p:sp>
        <p:nvSpPr>
          <p:cNvPr id="2668" name="Google Shape;2668;p44"/>
          <p:cNvSpPr txBox="1"/>
          <p:nvPr/>
        </p:nvSpPr>
        <p:spPr>
          <a:xfrm flipH="1">
            <a:off x="6901372" y="3152375"/>
            <a:ext cx="696600" cy="366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500">
                <a:solidFill>
                  <a:schemeClr val="lt1"/>
                </a:solidFill>
                <a:latin typeface="Passion One"/>
                <a:ea typeface="Passion One"/>
                <a:cs typeface="Passion One"/>
                <a:sym typeface="Passion One"/>
              </a:rPr>
              <a:t>32,7%</a:t>
            </a:r>
            <a:endParaRPr sz="1500">
              <a:solidFill>
                <a:schemeClr val="lt1"/>
              </a:solidFill>
              <a:latin typeface="Passion One"/>
              <a:ea typeface="Passion One"/>
              <a:cs typeface="Passion One"/>
              <a:sym typeface="Passion One"/>
            </a:endParaRPr>
          </a:p>
        </p:txBody>
      </p:sp>
      <p:pic>
        <p:nvPicPr>
          <p:cNvPr id="3" name="图片 2" descr="文本&#10;&#10;描述已自动生成">
            <a:extLst>
              <a:ext uri="{FF2B5EF4-FFF2-40B4-BE49-F238E27FC236}">
                <a16:creationId xmlns:a16="http://schemas.microsoft.com/office/drawing/2014/main" id="{5FBBB2FC-ED38-DDAC-43B0-26957A800223}"/>
              </a:ext>
            </a:extLst>
          </p:cNvPr>
          <p:cNvPicPr>
            <a:picLocks noChangeAspect="1"/>
          </p:cNvPicPr>
          <p:nvPr/>
        </p:nvPicPr>
        <p:blipFill rotWithShape="1">
          <a:blip r:embed="rId3"/>
          <a:srcRect t="83333"/>
          <a:stretch/>
        </p:blipFill>
        <p:spPr>
          <a:xfrm>
            <a:off x="770506" y="4556763"/>
            <a:ext cx="7645400" cy="389474"/>
          </a:xfrm>
          <a:prstGeom prst="rect">
            <a:avLst/>
          </a:prstGeom>
        </p:spPr>
      </p:pic>
      <p:pic>
        <p:nvPicPr>
          <p:cNvPr id="5" name="图片 4" descr="图片包含 日历&#10;&#10;描述已自动生成">
            <a:extLst>
              <a:ext uri="{FF2B5EF4-FFF2-40B4-BE49-F238E27FC236}">
                <a16:creationId xmlns:a16="http://schemas.microsoft.com/office/drawing/2014/main" id="{7B23553D-BAE0-E6A4-AD12-FD0451B0B839}"/>
              </a:ext>
            </a:extLst>
          </p:cNvPr>
          <p:cNvPicPr>
            <a:picLocks noChangeAspect="1"/>
          </p:cNvPicPr>
          <p:nvPr/>
        </p:nvPicPr>
        <p:blipFill>
          <a:blip r:embed="rId4"/>
          <a:stretch>
            <a:fillRect/>
          </a:stretch>
        </p:blipFill>
        <p:spPr>
          <a:xfrm>
            <a:off x="783206" y="3020063"/>
            <a:ext cx="7632700" cy="1536700"/>
          </a:xfrm>
          <a:prstGeom prst="rect">
            <a:avLst/>
          </a:prstGeom>
        </p:spPr>
      </p:pic>
      <p:sp>
        <p:nvSpPr>
          <p:cNvPr id="6" name="椭圆 5">
            <a:extLst>
              <a:ext uri="{FF2B5EF4-FFF2-40B4-BE49-F238E27FC236}">
                <a16:creationId xmlns:a16="http://schemas.microsoft.com/office/drawing/2014/main" id="{FB2B0B64-C938-B280-DFA6-C3C75A4A8398}"/>
              </a:ext>
            </a:extLst>
          </p:cNvPr>
          <p:cNvSpPr/>
          <p:nvPr/>
        </p:nvSpPr>
        <p:spPr>
          <a:xfrm>
            <a:off x="1255896" y="3107293"/>
            <a:ext cx="1044901"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CD6060AC-58A1-6AF5-15B9-B823618AA86D}"/>
              </a:ext>
            </a:extLst>
          </p:cNvPr>
          <p:cNvSpPr/>
          <p:nvPr/>
        </p:nvSpPr>
        <p:spPr>
          <a:xfrm>
            <a:off x="733445" y="4559548"/>
            <a:ext cx="1044901" cy="523332"/>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Google Shape;2649;p44">
            <a:extLst>
              <a:ext uri="{FF2B5EF4-FFF2-40B4-BE49-F238E27FC236}">
                <a16:creationId xmlns:a16="http://schemas.microsoft.com/office/drawing/2014/main" id="{26D10012-D984-5317-FACD-5397C3BBFE1B}"/>
              </a:ext>
            </a:extLst>
          </p:cNvPr>
          <p:cNvSpPr txBox="1"/>
          <p:nvPr/>
        </p:nvSpPr>
        <p:spPr>
          <a:xfrm flipH="1">
            <a:off x="785359" y="321946"/>
            <a:ext cx="7976839" cy="3602981"/>
          </a:xfrm>
          <a:prstGeom prst="rect">
            <a:avLst/>
          </a:prstGeom>
          <a:noFill/>
          <a:ln>
            <a:noFill/>
          </a:ln>
        </p:spPr>
        <p:txBody>
          <a:bodyPr spcFirstLastPara="1" wrap="square" lIns="0" tIns="0" rIns="0" bIns="0" anchor="ctr" anchorCtr="0">
            <a:noAutofit/>
          </a:bodyPr>
          <a:lstStyle/>
          <a:p>
            <a:pPr marL="0" lvl="0" indent="0" rtl="0">
              <a:spcBef>
                <a:spcPts val="0"/>
              </a:spcBef>
              <a:spcAft>
                <a:spcPts val="0"/>
              </a:spcAft>
              <a:buNone/>
            </a:pPr>
            <a:r>
              <a:rPr lang="en" altLang="zh-CN" sz="2400" b="0" i="0">
                <a:solidFill>
                  <a:schemeClr val="tx1"/>
                </a:solidFill>
                <a:effectLst/>
                <a:latin typeface="Montserrat"/>
              </a:rPr>
              <a:t>By comparing to other models, our choices of predictors are significant, which has the </a:t>
            </a:r>
            <a:r>
              <a:rPr lang="en" altLang="zh-CN" sz="2400" b="0" i="0">
                <a:solidFill>
                  <a:schemeClr val="bg2"/>
                </a:solidFill>
                <a:effectLst/>
                <a:latin typeface="Montserrat"/>
              </a:rPr>
              <a:t>smallest AIC and BIC</a:t>
            </a:r>
            <a:r>
              <a:rPr lang="en" altLang="zh-CN" sz="2400" b="0" i="0">
                <a:solidFill>
                  <a:schemeClr val="tx1"/>
                </a:solidFill>
                <a:effectLst/>
                <a:latin typeface="Montserrat"/>
              </a:rPr>
              <a:t>.</a:t>
            </a:r>
          </a:p>
          <a:p>
            <a:pPr marL="0" lvl="0" indent="0" rtl="0">
              <a:spcBef>
                <a:spcPts val="0"/>
              </a:spcBef>
              <a:spcAft>
                <a:spcPts val="0"/>
              </a:spcAft>
              <a:buNone/>
            </a:pPr>
            <a:r>
              <a:rPr lang="en" altLang="zh-CN" sz="2400">
                <a:solidFill>
                  <a:schemeClr val="tx1"/>
                </a:solidFill>
                <a:latin typeface="Montserrat"/>
              </a:rPr>
              <a:t>T</a:t>
            </a:r>
            <a:r>
              <a:rPr lang="en" altLang="zh-CN" sz="2400" b="0" i="0">
                <a:solidFill>
                  <a:schemeClr val="tx1"/>
                </a:solidFill>
                <a:effectLst/>
                <a:latin typeface="Montserrat"/>
              </a:rPr>
              <a:t>he model is finalized!</a:t>
            </a:r>
            <a:endParaRPr sz="1800">
              <a:solidFill>
                <a:schemeClr val="tx1"/>
              </a:solidFill>
              <a:latin typeface="Montserrat"/>
              <a:ea typeface="Montserrat"/>
              <a:cs typeface="Montserrat"/>
              <a:sym typeface="Montserrat"/>
            </a:endParaRPr>
          </a:p>
        </p:txBody>
      </p:sp>
    </p:spTree>
    <p:extLst>
      <p:ext uri="{BB962C8B-B14F-4D97-AF65-F5344CB8AC3E}">
        <p14:creationId xmlns:p14="http://schemas.microsoft.com/office/powerpoint/2010/main" val="2872064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48"/>
          <p:cNvSpPr txBox="1">
            <a:spLocks noGrp="1"/>
          </p:cNvSpPr>
          <p:nvPr>
            <p:ph type="title"/>
          </p:nvPr>
        </p:nvSpPr>
        <p:spPr>
          <a:xfrm>
            <a:off x="720000" y="529512"/>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5400"/>
              <a:t>Conclusion</a:t>
            </a:r>
            <a:endParaRPr sz="5400"/>
          </a:p>
        </p:txBody>
      </p:sp>
      <p:grpSp>
        <p:nvGrpSpPr>
          <p:cNvPr id="3150" name="Google Shape;3150;p48"/>
          <p:cNvGrpSpPr/>
          <p:nvPr/>
        </p:nvGrpSpPr>
        <p:grpSpPr>
          <a:xfrm>
            <a:off x="5617334" y="3499158"/>
            <a:ext cx="1837344" cy="1366238"/>
            <a:chOff x="719950" y="3609837"/>
            <a:chExt cx="1213169" cy="902105"/>
          </a:xfrm>
        </p:grpSpPr>
        <p:sp>
          <p:nvSpPr>
            <p:cNvPr id="3151" name="Google Shape;3151;p48"/>
            <p:cNvSpPr/>
            <p:nvPr/>
          </p:nvSpPr>
          <p:spPr>
            <a:xfrm>
              <a:off x="1090441" y="3712550"/>
              <a:ext cx="472187" cy="516426"/>
            </a:xfrm>
            <a:custGeom>
              <a:avLst/>
              <a:gdLst/>
              <a:ahLst/>
              <a:cxnLst/>
              <a:rect l="l" t="t" r="r" b="b"/>
              <a:pathLst>
                <a:path w="15327" h="16763" extrusionOk="0">
                  <a:moveTo>
                    <a:pt x="7677" y="0"/>
                  </a:moveTo>
                  <a:cubicBezTo>
                    <a:pt x="5306" y="0"/>
                    <a:pt x="2935" y="326"/>
                    <a:pt x="322" y="977"/>
                  </a:cubicBezTo>
                  <a:cubicBezTo>
                    <a:pt x="277" y="995"/>
                    <a:pt x="241" y="1004"/>
                    <a:pt x="206" y="1013"/>
                  </a:cubicBezTo>
                  <a:cubicBezTo>
                    <a:pt x="134" y="1031"/>
                    <a:pt x="63" y="1049"/>
                    <a:pt x="0" y="1058"/>
                  </a:cubicBezTo>
                  <a:lnTo>
                    <a:pt x="6995" y="16134"/>
                  </a:lnTo>
                  <a:cubicBezTo>
                    <a:pt x="7177" y="16553"/>
                    <a:pt x="7421" y="16763"/>
                    <a:pt x="7664" y="16763"/>
                  </a:cubicBezTo>
                  <a:cubicBezTo>
                    <a:pt x="7907" y="16763"/>
                    <a:pt x="8150" y="16553"/>
                    <a:pt x="8333" y="16134"/>
                  </a:cubicBezTo>
                  <a:lnTo>
                    <a:pt x="8877" y="14903"/>
                  </a:lnTo>
                  <a:lnTo>
                    <a:pt x="11678" y="8533"/>
                  </a:lnTo>
                  <a:lnTo>
                    <a:pt x="11767" y="8346"/>
                  </a:lnTo>
                  <a:lnTo>
                    <a:pt x="15327" y="1049"/>
                  </a:lnTo>
                  <a:cubicBezTo>
                    <a:pt x="15264" y="1040"/>
                    <a:pt x="15202" y="1031"/>
                    <a:pt x="15139" y="1013"/>
                  </a:cubicBezTo>
                  <a:cubicBezTo>
                    <a:pt x="15104" y="1004"/>
                    <a:pt x="15068" y="986"/>
                    <a:pt x="15032" y="977"/>
                  </a:cubicBezTo>
                  <a:cubicBezTo>
                    <a:pt x="12419" y="326"/>
                    <a:pt x="10048" y="0"/>
                    <a:pt x="7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8"/>
            <p:cNvSpPr/>
            <p:nvPr/>
          </p:nvSpPr>
          <p:spPr>
            <a:xfrm>
              <a:off x="1081107" y="3706296"/>
              <a:ext cx="490887" cy="528872"/>
            </a:xfrm>
            <a:custGeom>
              <a:avLst/>
              <a:gdLst/>
              <a:ahLst/>
              <a:cxnLst/>
              <a:rect l="l" t="t" r="r" b="b"/>
              <a:pathLst>
                <a:path w="15934" h="17167" extrusionOk="0">
                  <a:moveTo>
                    <a:pt x="7979" y="406"/>
                  </a:moveTo>
                  <a:cubicBezTo>
                    <a:pt x="10333" y="406"/>
                    <a:pt x="12686" y="730"/>
                    <a:pt x="15273" y="1376"/>
                  </a:cubicBezTo>
                  <a:lnTo>
                    <a:pt x="15300" y="1385"/>
                  </a:lnTo>
                  <a:cubicBezTo>
                    <a:pt x="15309" y="1385"/>
                    <a:pt x="15327" y="1394"/>
                    <a:pt x="15335" y="1394"/>
                  </a:cubicBezTo>
                  <a:lnTo>
                    <a:pt x="11883" y="8460"/>
                  </a:lnTo>
                  <a:lnTo>
                    <a:pt x="8993" y="15026"/>
                  </a:lnTo>
                  <a:lnTo>
                    <a:pt x="8448" y="16257"/>
                  </a:lnTo>
                  <a:cubicBezTo>
                    <a:pt x="8315" y="16578"/>
                    <a:pt x="8136" y="16765"/>
                    <a:pt x="7967" y="16765"/>
                  </a:cubicBezTo>
                  <a:cubicBezTo>
                    <a:pt x="7806" y="16765"/>
                    <a:pt x="7619" y="16578"/>
                    <a:pt x="7476" y="16257"/>
                  </a:cubicBezTo>
                  <a:lnTo>
                    <a:pt x="589" y="1403"/>
                  </a:lnTo>
                  <a:cubicBezTo>
                    <a:pt x="625" y="1394"/>
                    <a:pt x="651" y="1385"/>
                    <a:pt x="678" y="1376"/>
                  </a:cubicBezTo>
                  <a:cubicBezTo>
                    <a:pt x="3270" y="730"/>
                    <a:pt x="5625" y="406"/>
                    <a:pt x="7979" y="406"/>
                  </a:cubicBezTo>
                  <a:close/>
                  <a:moveTo>
                    <a:pt x="7979" y="0"/>
                  </a:moveTo>
                  <a:cubicBezTo>
                    <a:pt x="5591" y="0"/>
                    <a:pt x="3203" y="328"/>
                    <a:pt x="571" y="984"/>
                  </a:cubicBezTo>
                  <a:lnTo>
                    <a:pt x="553" y="993"/>
                  </a:lnTo>
                  <a:cubicBezTo>
                    <a:pt x="526" y="1002"/>
                    <a:pt x="500" y="1011"/>
                    <a:pt x="455" y="1020"/>
                  </a:cubicBezTo>
                  <a:cubicBezTo>
                    <a:pt x="393" y="1037"/>
                    <a:pt x="339" y="1046"/>
                    <a:pt x="277" y="1055"/>
                  </a:cubicBezTo>
                  <a:lnTo>
                    <a:pt x="0" y="1091"/>
                  </a:lnTo>
                  <a:lnTo>
                    <a:pt x="7110" y="16417"/>
                  </a:lnTo>
                  <a:cubicBezTo>
                    <a:pt x="7396" y="17069"/>
                    <a:pt x="7770" y="17167"/>
                    <a:pt x="7967" y="17167"/>
                  </a:cubicBezTo>
                  <a:cubicBezTo>
                    <a:pt x="8163" y="17167"/>
                    <a:pt x="8538" y="17069"/>
                    <a:pt x="8823" y="16417"/>
                  </a:cubicBezTo>
                  <a:lnTo>
                    <a:pt x="12168" y="8817"/>
                  </a:lnTo>
                  <a:lnTo>
                    <a:pt x="15933" y="1100"/>
                  </a:lnTo>
                  <a:lnTo>
                    <a:pt x="15666" y="1055"/>
                  </a:lnTo>
                  <a:cubicBezTo>
                    <a:pt x="15603" y="1046"/>
                    <a:pt x="15550" y="1037"/>
                    <a:pt x="15487" y="1020"/>
                  </a:cubicBezTo>
                  <a:cubicBezTo>
                    <a:pt x="15460" y="1011"/>
                    <a:pt x="15442" y="1002"/>
                    <a:pt x="15425" y="993"/>
                  </a:cubicBezTo>
                  <a:lnTo>
                    <a:pt x="15380" y="984"/>
                  </a:lnTo>
                  <a:cubicBezTo>
                    <a:pt x="12753" y="328"/>
                    <a:pt x="10366" y="0"/>
                    <a:pt x="7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8"/>
            <p:cNvSpPr/>
            <p:nvPr/>
          </p:nvSpPr>
          <p:spPr>
            <a:xfrm>
              <a:off x="1032184" y="3616153"/>
              <a:ext cx="596402" cy="129546"/>
            </a:xfrm>
            <a:custGeom>
              <a:avLst/>
              <a:gdLst/>
              <a:ahLst/>
              <a:cxnLst/>
              <a:rect l="l" t="t" r="r" b="b"/>
              <a:pathLst>
                <a:path w="19359" h="4205" extrusionOk="0">
                  <a:moveTo>
                    <a:pt x="9564" y="0"/>
                  </a:moveTo>
                  <a:cubicBezTo>
                    <a:pt x="6860" y="0"/>
                    <a:pt x="4157" y="382"/>
                    <a:pt x="1240" y="1144"/>
                  </a:cubicBezTo>
                  <a:cubicBezTo>
                    <a:pt x="473" y="1394"/>
                    <a:pt x="0" y="2063"/>
                    <a:pt x="0" y="2723"/>
                  </a:cubicBezTo>
                  <a:cubicBezTo>
                    <a:pt x="0" y="2893"/>
                    <a:pt x="27" y="3062"/>
                    <a:pt x="89" y="3223"/>
                  </a:cubicBezTo>
                  <a:cubicBezTo>
                    <a:pt x="343" y="3840"/>
                    <a:pt x="967" y="4205"/>
                    <a:pt x="1635" y="4205"/>
                  </a:cubicBezTo>
                  <a:cubicBezTo>
                    <a:pt x="1720" y="4205"/>
                    <a:pt x="1806" y="4199"/>
                    <a:pt x="1891" y="4187"/>
                  </a:cubicBezTo>
                  <a:cubicBezTo>
                    <a:pt x="1954" y="4178"/>
                    <a:pt x="2025" y="4160"/>
                    <a:pt x="2097" y="4142"/>
                  </a:cubicBezTo>
                  <a:cubicBezTo>
                    <a:pt x="2132" y="4133"/>
                    <a:pt x="2168" y="4124"/>
                    <a:pt x="2213" y="4106"/>
                  </a:cubicBezTo>
                  <a:cubicBezTo>
                    <a:pt x="4826" y="3455"/>
                    <a:pt x="7197" y="3129"/>
                    <a:pt x="9568" y="3129"/>
                  </a:cubicBezTo>
                  <a:cubicBezTo>
                    <a:pt x="11939" y="3129"/>
                    <a:pt x="14310" y="3455"/>
                    <a:pt x="16923" y="4106"/>
                  </a:cubicBezTo>
                  <a:cubicBezTo>
                    <a:pt x="16959" y="4115"/>
                    <a:pt x="16995" y="4133"/>
                    <a:pt x="17030" y="4142"/>
                  </a:cubicBezTo>
                  <a:cubicBezTo>
                    <a:pt x="17093" y="4160"/>
                    <a:pt x="17155" y="4169"/>
                    <a:pt x="17218" y="4178"/>
                  </a:cubicBezTo>
                  <a:cubicBezTo>
                    <a:pt x="17312" y="4192"/>
                    <a:pt x="17406" y="4199"/>
                    <a:pt x="17499" y="4199"/>
                  </a:cubicBezTo>
                  <a:cubicBezTo>
                    <a:pt x="18166" y="4199"/>
                    <a:pt x="18787" y="3841"/>
                    <a:pt x="19038" y="3223"/>
                  </a:cubicBezTo>
                  <a:cubicBezTo>
                    <a:pt x="19359" y="2420"/>
                    <a:pt x="18850" y="1457"/>
                    <a:pt x="17887" y="1144"/>
                  </a:cubicBezTo>
                  <a:cubicBezTo>
                    <a:pt x="14970" y="382"/>
                    <a:pt x="12267" y="0"/>
                    <a:pt x="9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8"/>
            <p:cNvSpPr/>
            <p:nvPr/>
          </p:nvSpPr>
          <p:spPr>
            <a:xfrm>
              <a:off x="1025869" y="3609837"/>
              <a:ext cx="603550" cy="142084"/>
            </a:xfrm>
            <a:custGeom>
              <a:avLst/>
              <a:gdLst/>
              <a:ahLst/>
              <a:cxnLst/>
              <a:rect l="l" t="t" r="r" b="b"/>
              <a:pathLst>
                <a:path w="19591" h="4612" extrusionOk="0">
                  <a:moveTo>
                    <a:pt x="9767" y="402"/>
                  </a:moveTo>
                  <a:cubicBezTo>
                    <a:pt x="12452" y="402"/>
                    <a:pt x="15135" y="783"/>
                    <a:pt x="18029" y="1546"/>
                  </a:cubicBezTo>
                  <a:cubicBezTo>
                    <a:pt x="18476" y="1688"/>
                    <a:pt x="18832" y="1992"/>
                    <a:pt x="19011" y="2384"/>
                  </a:cubicBezTo>
                  <a:cubicBezTo>
                    <a:pt x="19162" y="2705"/>
                    <a:pt x="19180" y="3044"/>
                    <a:pt x="19055" y="3348"/>
                  </a:cubicBezTo>
                  <a:cubicBezTo>
                    <a:pt x="18844" y="3873"/>
                    <a:pt x="18308" y="4206"/>
                    <a:pt x="17709" y="4206"/>
                  </a:cubicBezTo>
                  <a:cubicBezTo>
                    <a:pt x="17626" y="4206"/>
                    <a:pt x="17543" y="4199"/>
                    <a:pt x="17459" y="4186"/>
                  </a:cubicBezTo>
                  <a:cubicBezTo>
                    <a:pt x="17396" y="4177"/>
                    <a:pt x="17343" y="4168"/>
                    <a:pt x="17280" y="4151"/>
                  </a:cubicBezTo>
                  <a:cubicBezTo>
                    <a:pt x="17253" y="4142"/>
                    <a:pt x="17235" y="4133"/>
                    <a:pt x="17218" y="4124"/>
                  </a:cubicBezTo>
                  <a:lnTo>
                    <a:pt x="17173" y="4115"/>
                  </a:lnTo>
                  <a:cubicBezTo>
                    <a:pt x="14550" y="3455"/>
                    <a:pt x="12159" y="3134"/>
                    <a:pt x="9769" y="3134"/>
                  </a:cubicBezTo>
                  <a:cubicBezTo>
                    <a:pt x="7387" y="3134"/>
                    <a:pt x="4996" y="3455"/>
                    <a:pt x="2364" y="4115"/>
                  </a:cubicBezTo>
                  <a:lnTo>
                    <a:pt x="2346" y="4124"/>
                  </a:lnTo>
                  <a:cubicBezTo>
                    <a:pt x="2319" y="4133"/>
                    <a:pt x="2293" y="4142"/>
                    <a:pt x="2248" y="4151"/>
                  </a:cubicBezTo>
                  <a:cubicBezTo>
                    <a:pt x="2186" y="4168"/>
                    <a:pt x="2132" y="4177"/>
                    <a:pt x="2061" y="4186"/>
                  </a:cubicBezTo>
                  <a:cubicBezTo>
                    <a:pt x="1982" y="4198"/>
                    <a:pt x="1903" y="4203"/>
                    <a:pt x="1826" y="4203"/>
                  </a:cubicBezTo>
                  <a:cubicBezTo>
                    <a:pt x="1230" y="4203"/>
                    <a:pt x="695" y="3877"/>
                    <a:pt x="482" y="3348"/>
                  </a:cubicBezTo>
                  <a:cubicBezTo>
                    <a:pt x="428" y="3214"/>
                    <a:pt x="401" y="3071"/>
                    <a:pt x="401" y="2928"/>
                  </a:cubicBezTo>
                  <a:cubicBezTo>
                    <a:pt x="401" y="2322"/>
                    <a:pt x="856" y="1760"/>
                    <a:pt x="1499" y="1546"/>
                  </a:cubicBezTo>
                  <a:cubicBezTo>
                    <a:pt x="4398" y="783"/>
                    <a:pt x="7083" y="402"/>
                    <a:pt x="9767" y="402"/>
                  </a:cubicBezTo>
                  <a:close/>
                  <a:moveTo>
                    <a:pt x="9791" y="0"/>
                  </a:moveTo>
                  <a:cubicBezTo>
                    <a:pt x="7061" y="0"/>
                    <a:pt x="4331" y="388"/>
                    <a:pt x="1383" y="1162"/>
                  </a:cubicBezTo>
                  <a:cubicBezTo>
                    <a:pt x="571" y="1421"/>
                    <a:pt x="0" y="2152"/>
                    <a:pt x="0" y="2928"/>
                  </a:cubicBezTo>
                  <a:cubicBezTo>
                    <a:pt x="0" y="3125"/>
                    <a:pt x="36" y="3321"/>
                    <a:pt x="107" y="3499"/>
                  </a:cubicBezTo>
                  <a:cubicBezTo>
                    <a:pt x="384" y="4177"/>
                    <a:pt x="1071" y="4606"/>
                    <a:pt x="1829" y="4606"/>
                  </a:cubicBezTo>
                  <a:cubicBezTo>
                    <a:pt x="1927" y="4606"/>
                    <a:pt x="2025" y="4606"/>
                    <a:pt x="2114" y="4588"/>
                  </a:cubicBezTo>
                  <a:cubicBezTo>
                    <a:pt x="2204" y="4579"/>
                    <a:pt x="2284" y="4561"/>
                    <a:pt x="2346" y="4543"/>
                  </a:cubicBezTo>
                  <a:cubicBezTo>
                    <a:pt x="2391" y="4534"/>
                    <a:pt x="2427" y="4525"/>
                    <a:pt x="2471" y="4507"/>
                  </a:cubicBezTo>
                  <a:cubicBezTo>
                    <a:pt x="5063" y="3861"/>
                    <a:pt x="7418" y="3537"/>
                    <a:pt x="9772" y="3537"/>
                  </a:cubicBezTo>
                  <a:cubicBezTo>
                    <a:pt x="12126" y="3537"/>
                    <a:pt x="14479" y="3861"/>
                    <a:pt x="17066" y="4507"/>
                  </a:cubicBezTo>
                  <a:lnTo>
                    <a:pt x="17093" y="4516"/>
                  </a:lnTo>
                  <a:cubicBezTo>
                    <a:pt x="17128" y="4525"/>
                    <a:pt x="17155" y="4534"/>
                    <a:pt x="17173" y="4534"/>
                  </a:cubicBezTo>
                  <a:cubicBezTo>
                    <a:pt x="17244" y="4561"/>
                    <a:pt x="17316" y="4570"/>
                    <a:pt x="17396" y="4588"/>
                  </a:cubicBezTo>
                  <a:cubicBezTo>
                    <a:pt x="17501" y="4604"/>
                    <a:pt x="17605" y="4611"/>
                    <a:pt x="17707" y="4611"/>
                  </a:cubicBezTo>
                  <a:cubicBezTo>
                    <a:pt x="18470" y="4611"/>
                    <a:pt x="19155" y="4184"/>
                    <a:pt x="19430" y="3499"/>
                  </a:cubicBezTo>
                  <a:cubicBezTo>
                    <a:pt x="19591" y="3098"/>
                    <a:pt x="19573" y="2634"/>
                    <a:pt x="19377" y="2215"/>
                  </a:cubicBezTo>
                  <a:cubicBezTo>
                    <a:pt x="19154" y="1724"/>
                    <a:pt x="18707" y="1341"/>
                    <a:pt x="18145" y="1153"/>
                  </a:cubicBezTo>
                  <a:cubicBezTo>
                    <a:pt x="15219" y="384"/>
                    <a:pt x="12505" y="0"/>
                    <a:pt x="9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8"/>
            <p:cNvSpPr/>
            <p:nvPr/>
          </p:nvSpPr>
          <p:spPr>
            <a:xfrm>
              <a:off x="1566171" y="3701490"/>
              <a:ext cx="39896" cy="30469"/>
            </a:xfrm>
            <a:custGeom>
              <a:avLst/>
              <a:gdLst/>
              <a:ahLst/>
              <a:cxnLst/>
              <a:rect l="l" t="t" r="r" b="b"/>
              <a:pathLst>
                <a:path w="1295" h="989" extrusionOk="0">
                  <a:moveTo>
                    <a:pt x="1056" y="0"/>
                  </a:moveTo>
                  <a:cubicBezTo>
                    <a:pt x="976" y="0"/>
                    <a:pt x="902" y="51"/>
                    <a:pt x="875" y="132"/>
                  </a:cubicBezTo>
                  <a:cubicBezTo>
                    <a:pt x="786" y="373"/>
                    <a:pt x="527" y="542"/>
                    <a:pt x="197" y="578"/>
                  </a:cubicBezTo>
                  <a:cubicBezTo>
                    <a:pt x="81" y="596"/>
                    <a:pt x="1" y="694"/>
                    <a:pt x="19" y="810"/>
                  </a:cubicBezTo>
                  <a:cubicBezTo>
                    <a:pt x="28" y="908"/>
                    <a:pt x="117" y="988"/>
                    <a:pt x="224" y="988"/>
                  </a:cubicBezTo>
                  <a:cubicBezTo>
                    <a:pt x="224" y="988"/>
                    <a:pt x="233" y="988"/>
                    <a:pt x="242" y="979"/>
                  </a:cubicBezTo>
                  <a:cubicBezTo>
                    <a:pt x="732" y="926"/>
                    <a:pt x="1107" y="658"/>
                    <a:pt x="1250" y="275"/>
                  </a:cubicBezTo>
                  <a:cubicBezTo>
                    <a:pt x="1294" y="168"/>
                    <a:pt x="1241" y="52"/>
                    <a:pt x="1134" y="16"/>
                  </a:cubicBezTo>
                  <a:cubicBezTo>
                    <a:pt x="1108" y="5"/>
                    <a:pt x="1082"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8"/>
            <p:cNvSpPr/>
            <p:nvPr/>
          </p:nvSpPr>
          <p:spPr>
            <a:xfrm>
              <a:off x="1363889" y="3683837"/>
              <a:ext cx="31639" cy="14048"/>
            </a:xfrm>
            <a:custGeom>
              <a:avLst/>
              <a:gdLst/>
              <a:ahLst/>
              <a:cxnLst/>
              <a:rect l="l" t="t" r="r" b="b"/>
              <a:pathLst>
                <a:path w="1027" h="456" extrusionOk="0">
                  <a:moveTo>
                    <a:pt x="224" y="0"/>
                  </a:moveTo>
                  <a:cubicBezTo>
                    <a:pt x="108" y="0"/>
                    <a:pt x="19" y="80"/>
                    <a:pt x="10" y="196"/>
                  </a:cubicBezTo>
                  <a:cubicBezTo>
                    <a:pt x="1" y="303"/>
                    <a:pt x="90" y="402"/>
                    <a:pt x="197" y="410"/>
                  </a:cubicBezTo>
                  <a:cubicBezTo>
                    <a:pt x="438" y="419"/>
                    <a:pt x="563" y="428"/>
                    <a:pt x="804" y="446"/>
                  </a:cubicBezTo>
                  <a:cubicBezTo>
                    <a:pt x="813" y="446"/>
                    <a:pt x="813" y="455"/>
                    <a:pt x="822" y="455"/>
                  </a:cubicBezTo>
                  <a:cubicBezTo>
                    <a:pt x="929" y="455"/>
                    <a:pt x="1009" y="375"/>
                    <a:pt x="1018" y="268"/>
                  </a:cubicBezTo>
                  <a:cubicBezTo>
                    <a:pt x="1027" y="152"/>
                    <a:pt x="947" y="54"/>
                    <a:pt x="839" y="45"/>
                  </a:cubicBezTo>
                  <a:cubicBezTo>
                    <a:pt x="590" y="27"/>
                    <a:pt x="465" y="18"/>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8"/>
            <p:cNvSpPr/>
            <p:nvPr/>
          </p:nvSpPr>
          <p:spPr>
            <a:xfrm>
              <a:off x="1407604" y="3687657"/>
              <a:ext cx="135522" cy="37431"/>
            </a:xfrm>
            <a:custGeom>
              <a:avLst/>
              <a:gdLst/>
              <a:ahLst/>
              <a:cxnLst/>
              <a:rect l="l" t="t" r="r" b="b"/>
              <a:pathLst>
                <a:path w="4399" h="1215" extrusionOk="0">
                  <a:moveTo>
                    <a:pt x="216" y="0"/>
                  </a:moveTo>
                  <a:cubicBezTo>
                    <a:pt x="115" y="0"/>
                    <a:pt x="26" y="78"/>
                    <a:pt x="9" y="179"/>
                  </a:cubicBezTo>
                  <a:cubicBezTo>
                    <a:pt x="0" y="295"/>
                    <a:pt x="81" y="394"/>
                    <a:pt x="188" y="411"/>
                  </a:cubicBezTo>
                  <a:cubicBezTo>
                    <a:pt x="1793" y="599"/>
                    <a:pt x="2561" y="750"/>
                    <a:pt x="4113" y="1205"/>
                  </a:cubicBezTo>
                  <a:cubicBezTo>
                    <a:pt x="4131" y="1205"/>
                    <a:pt x="4158" y="1214"/>
                    <a:pt x="4175" y="1214"/>
                  </a:cubicBezTo>
                  <a:cubicBezTo>
                    <a:pt x="4256" y="1214"/>
                    <a:pt x="4345" y="1152"/>
                    <a:pt x="4363" y="1063"/>
                  </a:cubicBezTo>
                  <a:cubicBezTo>
                    <a:pt x="4398" y="956"/>
                    <a:pt x="4336" y="849"/>
                    <a:pt x="4229" y="813"/>
                  </a:cubicBezTo>
                  <a:cubicBezTo>
                    <a:pt x="2668" y="358"/>
                    <a:pt x="1847" y="197"/>
                    <a:pt x="232" y="1"/>
                  </a:cubicBezTo>
                  <a:cubicBezTo>
                    <a:pt x="227" y="1"/>
                    <a:pt x="221"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8"/>
            <p:cNvSpPr/>
            <p:nvPr/>
          </p:nvSpPr>
          <p:spPr>
            <a:xfrm>
              <a:off x="1205877" y="3927401"/>
              <a:ext cx="99785" cy="210200"/>
            </a:xfrm>
            <a:custGeom>
              <a:avLst/>
              <a:gdLst/>
              <a:ahLst/>
              <a:cxnLst/>
              <a:rect l="l" t="t" r="r" b="b"/>
              <a:pathLst>
                <a:path w="3239" h="6823" extrusionOk="0">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8"/>
            <p:cNvSpPr/>
            <p:nvPr/>
          </p:nvSpPr>
          <p:spPr>
            <a:xfrm>
              <a:off x="1171249" y="3847086"/>
              <a:ext cx="34936" cy="60475"/>
            </a:xfrm>
            <a:custGeom>
              <a:avLst/>
              <a:gdLst/>
              <a:ahLst/>
              <a:cxnLst/>
              <a:rect l="l" t="t" r="r" b="b"/>
              <a:pathLst>
                <a:path w="1134" h="1963" extrusionOk="0">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8"/>
            <p:cNvSpPr/>
            <p:nvPr/>
          </p:nvSpPr>
          <p:spPr>
            <a:xfrm>
              <a:off x="1789895" y="4431381"/>
              <a:ext cx="42915" cy="74215"/>
            </a:xfrm>
            <a:custGeom>
              <a:avLst/>
              <a:gdLst/>
              <a:ahLst/>
              <a:cxnLst/>
              <a:rect l="l" t="t" r="r" b="b"/>
              <a:pathLst>
                <a:path w="1393" h="2409" extrusionOk="0">
                  <a:moveTo>
                    <a:pt x="696" y="0"/>
                  </a:moveTo>
                  <a:cubicBezTo>
                    <a:pt x="313" y="0"/>
                    <a:pt x="1" y="312"/>
                    <a:pt x="1" y="696"/>
                  </a:cubicBezTo>
                  <a:lnTo>
                    <a:pt x="1" y="1713"/>
                  </a:lnTo>
                  <a:cubicBezTo>
                    <a:pt x="1" y="1909"/>
                    <a:pt x="81" y="2079"/>
                    <a:pt x="206" y="2204"/>
                  </a:cubicBezTo>
                  <a:cubicBezTo>
                    <a:pt x="331" y="2329"/>
                    <a:pt x="509" y="2409"/>
                    <a:pt x="696" y="2409"/>
                  </a:cubicBezTo>
                  <a:cubicBezTo>
                    <a:pt x="1080" y="2409"/>
                    <a:pt x="1392" y="2097"/>
                    <a:pt x="1392" y="1713"/>
                  </a:cubicBezTo>
                  <a:lnTo>
                    <a:pt x="1392" y="696"/>
                  </a:lnTo>
                  <a:cubicBezTo>
                    <a:pt x="1392" y="500"/>
                    <a:pt x="1321" y="330"/>
                    <a:pt x="1187" y="205"/>
                  </a:cubicBezTo>
                  <a:cubicBezTo>
                    <a:pt x="1062" y="72"/>
                    <a:pt x="893" y="0"/>
                    <a:pt x="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8"/>
            <p:cNvSpPr/>
            <p:nvPr/>
          </p:nvSpPr>
          <p:spPr>
            <a:xfrm>
              <a:off x="1783856" y="4425065"/>
              <a:ext cx="55269" cy="86877"/>
            </a:xfrm>
            <a:custGeom>
              <a:avLst/>
              <a:gdLst/>
              <a:ahLst/>
              <a:cxnLst/>
              <a:rect l="l" t="t" r="r" b="b"/>
              <a:pathLst>
                <a:path w="1794" h="2820" extrusionOk="0">
                  <a:moveTo>
                    <a:pt x="892" y="402"/>
                  </a:moveTo>
                  <a:cubicBezTo>
                    <a:pt x="1026" y="402"/>
                    <a:pt x="1151" y="455"/>
                    <a:pt x="1240" y="553"/>
                  </a:cubicBezTo>
                  <a:cubicBezTo>
                    <a:pt x="1338" y="642"/>
                    <a:pt x="1392" y="767"/>
                    <a:pt x="1392" y="901"/>
                  </a:cubicBezTo>
                  <a:lnTo>
                    <a:pt x="1392" y="1918"/>
                  </a:lnTo>
                  <a:cubicBezTo>
                    <a:pt x="1392" y="2195"/>
                    <a:pt x="1169" y="2409"/>
                    <a:pt x="892" y="2409"/>
                  </a:cubicBezTo>
                  <a:cubicBezTo>
                    <a:pt x="767" y="2409"/>
                    <a:pt x="634" y="2355"/>
                    <a:pt x="544" y="2266"/>
                  </a:cubicBezTo>
                  <a:cubicBezTo>
                    <a:pt x="455" y="2168"/>
                    <a:pt x="402" y="2052"/>
                    <a:pt x="402" y="1918"/>
                  </a:cubicBezTo>
                  <a:lnTo>
                    <a:pt x="402" y="901"/>
                  </a:lnTo>
                  <a:cubicBezTo>
                    <a:pt x="402" y="625"/>
                    <a:pt x="625" y="402"/>
                    <a:pt x="892" y="402"/>
                  </a:cubicBezTo>
                  <a:close/>
                  <a:moveTo>
                    <a:pt x="892" y="0"/>
                  </a:moveTo>
                  <a:cubicBezTo>
                    <a:pt x="402" y="0"/>
                    <a:pt x="0" y="402"/>
                    <a:pt x="0" y="901"/>
                  </a:cubicBezTo>
                  <a:lnTo>
                    <a:pt x="0" y="1918"/>
                  </a:lnTo>
                  <a:cubicBezTo>
                    <a:pt x="0" y="2159"/>
                    <a:pt x="89" y="2382"/>
                    <a:pt x="259" y="2551"/>
                  </a:cubicBezTo>
                  <a:cubicBezTo>
                    <a:pt x="420" y="2721"/>
                    <a:pt x="651" y="2819"/>
                    <a:pt x="892" y="2819"/>
                  </a:cubicBezTo>
                  <a:cubicBezTo>
                    <a:pt x="1392" y="2819"/>
                    <a:pt x="1793" y="2418"/>
                    <a:pt x="1793" y="1918"/>
                  </a:cubicBezTo>
                  <a:lnTo>
                    <a:pt x="1793" y="901"/>
                  </a:lnTo>
                  <a:cubicBezTo>
                    <a:pt x="1793" y="660"/>
                    <a:pt x="1695" y="428"/>
                    <a:pt x="1535" y="268"/>
                  </a:cubicBezTo>
                  <a:cubicBezTo>
                    <a:pt x="1365" y="98"/>
                    <a:pt x="1133"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8"/>
            <p:cNvSpPr/>
            <p:nvPr/>
          </p:nvSpPr>
          <p:spPr>
            <a:xfrm>
              <a:off x="820290" y="3895176"/>
              <a:ext cx="506260" cy="461188"/>
            </a:xfrm>
            <a:custGeom>
              <a:avLst/>
              <a:gdLst/>
              <a:ahLst/>
              <a:cxnLst/>
              <a:rect l="l" t="t" r="r" b="b"/>
              <a:pathLst>
                <a:path w="16433" h="14970" extrusionOk="0">
                  <a:moveTo>
                    <a:pt x="6093" y="0"/>
                  </a:moveTo>
                  <a:cubicBezTo>
                    <a:pt x="6075" y="9"/>
                    <a:pt x="6066" y="18"/>
                    <a:pt x="6049" y="36"/>
                  </a:cubicBezTo>
                  <a:cubicBezTo>
                    <a:pt x="5959" y="99"/>
                    <a:pt x="5879" y="170"/>
                    <a:pt x="5799" y="241"/>
                  </a:cubicBezTo>
                  <a:cubicBezTo>
                    <a:pt x="5683" y="330"/>
                    <a:pt x="5576" y="429"/>
                    <a:pt x="5478" y="527"/>
                  </a:cubicBezTo>
                  <a:cubicBezTo>
                    <a:pt x="5379" y="607"/>
                    <a:pt x="5290" y="696"/>
                    <a:pt x="5192" y="777"/>
                  </a:cubicBezTo>
                  <a:cubicBezTo>
                    <a:pt x="5103" y="866"/>
                    <a:pt x="5014" y="955"/>
                    <a:pt x="4924" y="1044"/>
                  </a:cubicBezTo>
                  <a:cubicBezTo>
                    <a:pt x="4835" y="1133"/>
                    <a:pt x="4746" y="1223"/>
                    <a:pt x="4657" y="1312"/>
                  </a:cubicBezTo>
                  <a:cubicBezTo>
                    <a:pt x="4577" y="1392"/>
                    <a:pt x="4496" y="1472"/>
                    <a:pt x="4416" y="1553"/>
                  </a:cubicBezTo>
                  <a:cubicBezTo>
                    <a:pt x="4318" y="1669"/>
                    <a:pt x="4211" y="1785"/>
                    <a:pt x="4113" y="1892"/>
                  </a:cubicBezTo>
                  <a:cubicBezTo>
                    <a:pt x="3970" y="2061"/>
                    <a:pt x="3827" y="2231"/>
                    <a:pt x="3684" y="2400"/>
                  </a:cubicBezTo>
                  <a:cubicBezTo>
                    <a:pt x="3631" y="2471"/>
                    <a:pt x="3568" y="2543"/>
                    <a:pt x="3515" y="2614"/>
                  </a:cubicBezTo>
                  <a:cubicBezTo>
                    <a:pt x="3444" y="2703"/>
                    <a:pt x="3372" y="2793"/>
                    <a:pt x="3310" y="2882"/>
                  </a:cubicBezTo>
                  <a:cubicBezTo>
                    <a:pt x="3256" y="2953"/>
                    <a:pt x="3203" y="3025"/>
                    <a:pt x="3149" y="3105"/>
                  </a:cubicBezTo>
                  <a:cubicBezTo>
                    <a:pt x="3087" y="3185"/>
                    <a:pt x="3024" y="3265"/>
                    <a:pt x="2971" y="3346"/>
                  </a:cubicBezTo>
                  <a:cubicBezTo>
                    <a:pt x="2730" y="3694"/>
                    <a:pt x="2498" y="4051"/>
                    <a:pt x="2284" y="4407"/>
                  </a:cubicBezTo>
                  <a:cubicBezTo>
                    <a:pt x="2239" y="4479"/>
                    <a:pt x="2204" y="4550"/>
                    <a:pt x="2159" y="4630"/>
                  </a:cubicBezTo>
                  <a:cubicBezTo>
                    <a:pt x="1963" y="4969"/>
                    <a:pt x="1784" y="5308"/>
                    <a:pt x="1615" y="5656"/>
                  </a:cubicBezTo>
                  <a:cubicBezTo>
                    <a:pt x="1508" y="5879"/>
                    <a:pt x="1410" y="6111"/>
                    <a:pt x="1311" y="6334"/>
                  </a:cubicBezTo>
                  <a:cubicBezTo>
                    <a:pt x="1204" y="6575"/>
                    <a:pt x="1115" y="6807"/>
                    <a:pt x="1026" y="7057"/>
                  </a:cubicBezTo>
                  <a:cubicBezTo>
                    <a:pt x="981" y="7173"/>
                    <a:pt x="937" y="7298"/>
                    <a:pt x="892" y="7414"/>
                  </a:cubicBezTo>
                  <a:cubicBezTo>
                    <a:pt x="856" y="7539"/>
                    <a:pt x="812" y="7664"/>
                    <a:pt x="776" y="7779"/>
                  </a:cubicBezTo>
                  <a:cubicBezTo>
                    <a:pt x="732" y="7904"/>
                    <a:pt x="696" y="8029"/>
                    <a:pt x="660" y="8154"/>
                  </a:cubicBezTo>
                  <a:cubicBezTo>
                    <a:pt x="589" y="8404"/>
                    <a:pt x="526" y="8654"/>
                    <a:pt x="464" y="8904"/>
                  </a:cubicBezTo>
                  <a:cubicBezTo>
                    <a:pt x="428" y="9037"/>
                    <a:pt x="402" y="9162"/>
                    <a:pt x="375" y="9287"/>
                  </a:cubicBezTo>
                  <a:cubicBezTo>
                    <a:pt x="348" y="9412"/>
                    <a:pt x="321" y="9546"/>
                    <a:pt x="294" y="9671"/>
                  </a:cubicBezTo>
                  <a:cubicBezTo>
                    <a:pt x="268" y="9805"/>
                    <a:pt x="250" y="9929"/>
                    <a:pt x="223" y="10063"/>
                  </a:cubicBezTo>
                  <a:cubicBezTo>
                    <a:pt x="178" y="10322"/>
                    <a:pt x="143" y="10581"/>
                    <a:pt x="116" y="10848"/>
                  </a:cubicBezTo>
                  <a:cubicBezTo>
                    <a:pt x="98" y="10973"/>
                    <a:pt x="89" y="11107"/>
                    <a:pt x="71" y="11241"/>
                  </a:cubicBezTo>
                  <a:cubicBezTo>
                    <a:pt x="63" y="11375"/>
                    <a:pt x="54" y="11508"/>
                    <a:pt x="45" y="11642"/>
                  </a:cubicBezTo>
                  <a:cubicBezTo>
                    <a:pt x="27" y="11830"/>
                    <a:pt x="18" y="12008"/>
                    <a:pt x="18" y="12195"/>
                  </a:cubicBezTo>
                  <a:cubicBezTo>
                    <a:pt x="9" y="12383"/>
                    <a:pt x="0" y="12570"/>
                    <a:pt x="0" y="12757"/>
                  </a:cubicBezTo>
                  <a:lnTo>
                    <a:pt x="0" y="14274"/>
                  </a:lnTo>
                  <a:cubicBezTo>
                    <a:pt x="0" y="14470"/>
                    <a:pt x="80" y="14640"/>
                    <a:pt x="205" y="14765"/>
                  </a:cubicBezTo>
                  <a:cubicBezTo>
                    <a:pt x="330" y="14890"/>
                    <a:pt x="509" y="14970"/>
                    <a:pt x="696" y="14970"/>
                  </a:cubicBezTo>
                  <a:cubicBezTo>
                    <a:pt x="1080" y="14970"/>
                    <a:pt x="1392" y="14658"/>
                    <a:pt x="1392" y="14274"/>
                  </a:cubicBezTo>
                  <a:lnTo>
                    <a:pt x="1392" y="13765"/>
                  </a:lnTo>
                  <a:cubicBezTo>
                    <a:pt x="1392" y="13382"/>
                    <a:pt x="1704" y="13079"/>
                    <a:pt x="2088" y="13079"/>
                  </a:cubicBezTo>
                  <a:cubicBezTo>
                    <a:pt x="2284" y="13079"/>
                    <a:pt x="2462" y="13150"/>
                    <a:pt x="2587" y="13275"/>
                  </a:cubicBezTo>
                  <a:cubicBezTo>
                    <a:pt x="2712" y="13400"/>
                    <a:pt x="2783" y="13578"/>
                    <a:pt x="2783" y="13765"/>
                  </a:cubicBezTo>
                  <a:lnTo>
                    <a:pt x="2783" y="13962"/>
                  </a:lnTo>
                  <a:cubicBezTo>
                    <a:pt x="2783" y="14158"/>
                    <a:pt x="2864" y="14327"/>
                    <a:pt x="2989" y="14452"/>
                  </a:cubicBezTo>
                  <a:cubicBezTo>
                    <a:pt x="3114" y="14586"/>
                    <a:pt x="3292" y="14658"/>
                    <a:pt x="3479" y="14658"/>
                  </a:cubicBezTo>
                  <a:cubicBezTo>
                    <a:pt x="3863" y="14658"/>
                    <a:pt x="4175" y="14345"/>
                    <a:pt x="4175" y="13962"/>
                  </a:cubicBezTo>
                  <a:lnTo>
                    <a:pt x="4175" y="12757"/>
                  </a:lnTo>
                  <a:lnTo>
                    <a:pt x="16433" y="12748"/>
                  </a:lnTo>
                  <a:lnTo>
                    <a:pt x="60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8"/>
            <p:cNvSpPr/>
            <p:nvPr/>
          </p:nvSpPr>
          <p:spPr>
            <a:xfrm>
              <a:off x="814221" y="3886643"/>
              <a:ext cx="525514" cy="476037"/>
            </a:xfrm>
            <a:custGeom>
              <a:avLst/>
              <a:gdLst/>
              <a:ahLst/>
              <a:cxnLst/>
              <a:rect l="l" t="t" r="r" b="b"/>
              <a:pathLst>
                <a:path w="17058" h="15452" extrusionOk="0">
                  <a:moveTo>
                    <a:pt x="6263" y="563"/>
                  </a:moveTo>
                  <a:lnTo>
                    <a:pt x="16201" y="12820"/>
                  </a:lnTo>
                  <a:lnTo>
                    <a:pt x="4176" y="12829"/>
                  </a:lnTo>
                  <a:lnTo>
                    <a:pt x="4176" y="14239"/>
                  </a:lnTo>
                  <a:cubicBezTo>
                    <a:pt x="4176" y="14515"/>
                    <a:pt x="3953" y="14738"/>
                    <a:pt x="3676" y="14738"/>
                  </a:cubicBezTo>
                  <a:cubicBezTo>
                    <a:pt x="3551" y="14738"/>
                    <a:pt x="3426" y="14685"/>
                    <a:pt x="3328" y="14587"/>
                  </a:cubicBezTo>
                  <a:cubicBezTo>
                    <a:pt x="3239" y="14497"/>
                    <a:pt x="3186" y="14373"/>
                    <a:pt x="3186" y="14239"/>
                  </a:cubicBezTo>
                  <a:lnTo>
                    <a:pt x="3186" y="14042"/>
                  </a:lnTo>
                  <a:cubicBezTo>
                    <a:pt x="3186" y="13802"/>
                    <a:pt x="3087" y="13570"/>
                    <a:pt x="2927" y="13409"/>
                  </a:cubicBezTo>
                  <a:cubicBezTo>
                    <a:pt x="2757" y="13249"/>
                    <a:pt x="2525" y="13150"/>
                    <a:pt x="2285" y="13150"/>
                  </a:cubicBezTo>
                  <a:cubicBezTo>
                    <a:pt x="1794" y="13150"/>
                    <a:pt x="1392" y="13552"/>
                    <a:pt x="1392" y="14042"/>
                  </a:cubicBezTo>
                  <a:lnTo>
                    <a:pt x="1392" y="14551"/>
                  </a:lnTo>
                  <a:cubicBezTo>
                    <a:pt x="1392" y="14819"/>
                    <a:pt x="1169" y="15042"/>
                    <a:pt x="893" y="15042"/>
                  </a:cubicBezTo>
                  <a:cubicBezTo>
                    <a:pt x="768" y="15042"/>
                    <a:pt x="634" y="14988"/>
                    <a:pt x="545" y="14899"/>
                  </a:cubicBezTo>
                  <a:cubicBezTo>
                    <a:pt x="456" y="14801"/>
                    <a:pt x="402" y="14685"/>
                    <a:pt x="402" y="14551"/>
                  </a:cubicBezTo>
                  <a:lnTo>
                    <a:pt x="402" y="13034"/>
                  </a:lnTo>
                  <a:cubicBezTo>
                    <a:pt x="402" y="12829"/>
                    <a:pt x="402" y="12651"/>
                    <a:pt x="411" y="12481"/>
                  </a:cubicBezTo>
                  <a:cubicBezTo>
                    <a:pt x="420" y="12267"/>
                    <a:pt x="429" y="12098"/>
                    <a:pt x="447" y="11928"/>
                  </a:cubicBezTo>
                  <a:cubicBezTo>
                    <a:pt x="456" y="11803"/>
                    <a:pt x="465" y="11669"/>
                    <a:pt x="474" y="11536"/>
                  </a:cubicBezTo>
                  <a:cubicBezTo>
                    <a:pt x="483" y="11402"/>
                    <a:pt x="500" y="11277"/>
                    <a:pt x="518" y="11143"/>
                  </a:cubicBezTo>
                  <a:cubicBezTo>
                    <a:pt x="536" y="10911"/>
                    <a:pt x="572" y="10661"/>
                    <a:pt x="625" y="10376"/>
                  </a:cubicBezTo>
                  <a:cubicBezTo>
                    <a:pt x="643" y="10242"/>
                    <a:pt x="670" y="10117"/>
                    <a:pt x="688" y="9983"/>
                  </a:cubicBezTo>
                  <a:cubicBezTo>
                    <a:pt x="706" y="9912"/>
                    <a:pt x="723" y="9850"/>
                    <a:pt x="732" y="9778"/>
                  </a:cubicBezTo>
                  <a:cubicBezTo>
                    <a:pt x="750" y="9716"/>
                    <a:pt x="759" y="9662"/>
                    <a:pt x="768" y="9609"/>
                  </a:cubicBezTo>
                  <a:cubicBezTo>
                    <a:pt x="795" y="9484"/>
                    <a:pt x="822" y="9359"/>
                    <a:pt x="857" y="9234"/>
                  </a:cubicBezTo>
                  <a:cubicBezTo>
                    <a:pt x="920" y="8984"/>
                    <a:pt x="982" y="8734"/>
                    <a:pt x="1053" y="8485"/>
                  </a:cubicBezTo>
                  <a:cubicBezTo>
                    <a:pt x="1080" y="8387"/>
                    <a:pt x="1107" y="8297"/>
                    <a:pt x="1143" y="8199"/>
                  </a:cubicBezTo>
                  <a:lnTo>
                    <a:pt x="1161" y="8119"/>
                  </a:lnTo>
                  <a:cubicBezTo>
                    <a:pt x="1205" y="8003"/>
                    <a:pt x="1241" y="7878"/>
                    <a:pt x="1285" y="7762"/>
                  </a:cubicBezTo>
                  <a:cubicBezTo>
                    <a:pt x="1321" y="7637"/>
                    <a:pt x="1366" y="7521"/>
                    <a:pt x="1410" y="7396"/>
                  </a:cubicBezTo>
                  <a:cubicBezTo>
                    <a:pt x="1500" y="7155"/>
                    <a:pt x="1598" y="6924"/>
                    <a:pt x="1696" y="6692"/>
                  </a:cubicBezTo>
                  <a:cubicBezTo>
                    <a:pt x="1785" y="6469"/>
                    <a:pt x="1892" y="6246"/>
                    <a:pt x="1999" y="6022"/>
                  </a:cubicBezTo>
                  <a:cubicBezTo>
                    <a:pt x="2160" y="5675"/>
                    <a:pt x="2347" y="5336"/>
                    <a:pt x="2534" y="5006"/>
                  </a:cubicBezTo>
                  <a:cubicBezTo>
                    <a:pt x="2570" y="4934"/>
                    <a:pt x="2615" y="4863"/>
                    <a:pt x="2659" y="4791"/>
                  </a:cubicBezTo>
                  <a:cubicBezTo>
                    <a:pt x="2864" y="4443"/>
                    <a:pt x="3087" y="4087"/>
                    <a:pt x="3337" y="3730"/>
                  </a:cubicBezTo>
                  <a:cubicBezTo>
                    <a:pt x="3391" y="3650"/>
                    <a:pt x="3444" y="3578"/>
                    <a:pt x="3507" y="3498"/>
                  </a:cubicBezTo>
                  <a:cubicBezTo>
                    <a:pt x="3560" y="3426"/>
                    <a:pt x="3614" y="3355"/>
                    <a:pt x="3676" y="3275"/>
                  </a:cubicBezTo>
                  <a:cubicBezTo>
                    <a:pt x="3739" y="3186"/>
                    <a:pt x="3801" y="3105"/>
                    <a:pt x="3864" y="3016"/>
                  </a:cubicBezTo>
                  <a:cubicBezTo>
                    <a:pt x="3926" y="2945"/>
                    <a:pt x="3980" y="2873"/>
                    <a:pt x="4042" y="2802"/>
                  </a:cubicBezTo>
                  <a:cubicBezTo>
                    <a:pt x="4194" y="2615"/>
                    <a:pt x="4328" y="2454"/>
                    <a:pt x="4452" y="2311"/>
                  </a:cubicBezTo>
                  <a:cubicBezTo>
                    <a:pt x="4559" y="2195"/>
                    <a:pt x="4667" y="2079"/>
                    <a:pt x="4765" y="1972"/>
                  </a:cubicBezTo>
                  <a:cubicBezTo>
                    <a:pt x="4836" y="1892"/>
                    <a:pt x="4916" y="1812"/>
                    <a:pt x="5006" y="1723"/>
                  </a:cubicBezTo>
                  <a:cubicBezTo>
                    <a:pt x="5068" y="1660"/>
                    <a:pt x="5130" y="1589"/>
                    <a:pt x="5193" y="1526"/>
                  </a:cubicBezTo>
                  <a:lnTo>
                    <a:pt x="5264" y="1464"/>
                  </a:lnTo>
                  <a:cubicBezTo>
                    <a:pt x="5345" y="1375"/>
                    <a:pt x="5434" y="1285"/>
                    <a:pt x="5532" y="1205"/>
                  </a:cubicBezTo>
                  <a:cubicBezTo>
                    <a:pt x="5621" y="1116"/>
                    <a:pt x="5710" y="1036"/>
                    <a:pt x="5808" y="946"/>
                  </a:cubicBezTo>
                  <a:cubicBezTo>
                    <a:pt x="5907" y="857"/>
                    <a:pt x="6014" y="768"/>
                    <a:pt x="6130" y="670"/>
                  </a:cubicBezTo>
                  <a:cubicBezTo>
                    <a:pt x="6174" y="634"/>
                    <a:pt x="6219" y="599"/>
                    <a:pt x="6263" y="563"/>
                  </a:cubicBezTo>
                  <a:close/>
                  <a:moveTo>
                    <a:pt x="6335" y="1"/>
                  </a:moveTo>
                  <a:lnTo>
                    <a:pt x="6174" y="108"/>
                  </a:lnTo>
                  <a:cubicBezTo>
                    <a:pt x="6156" y="126"/>
                    <a:pt x="6130" y="144"/>
                    <a:pt x="6112" y="161"/>
                  </a:cubicBezTo>
                  <a:cubicBezTo>
                    <a:pt x="6023" y="224"/>
                    <a:pt x="5942" y="295"/>
                    <a:pt x="5862" y="367"/>
                  </a:cubicBezTo>
                  <a:cubicBezTo>
                    <a:pt x="5746" y="456"/>
                    <a:pt x="5639" y="554"/>
                    <a:pt x="5541" y="652"/>
                  </a:cubicBezTo>
                  <a:cubicBezTo>
                    <a:pt x="5443" y="732"/>
                    <a:pt x="5345" y="822"/>
                    <a:pt x="5255" y="911"/>
                  </a:cubicBezTo>
                  <a:cubicBezTo>
                    <a:pt x="5157" y="991"/>
                    <a:pt x="5068" y="1089"/>
                    <a:pt x="4979" y="1178"/>
                  </a:cubicBezTo>
                  <a:lnTo>
                    <a:pt x="4907" y="1241"/>
                  </a:lnTo>
                  <a:cubicBezTo>
                    <a:pt x="4845" y="1312"/>
                    <a:pt x="4774" y="1375"/>
                    <a:pt x="4711" y="1446"/>
                  </a:cubicBezTo>
                  <a:cubicBezTo>
                    <a:pt x="4631" y="1526"/>
                    <a:pt x="4551" y="1607"/>
                    <a:pt x="4470" y="1696"/>
                  </a:cubicBezTo>
                  <a:cubicBezTo>
                    <a:pt x="4363" y="1812"/>
                    <a:pt x="4265" y="1919"/>
                    <a:pt x="4158" y="2035"/>
                  </a:cubicBezTo>
                  <a:cubicBezTo>
                    <a:pt x="4015" y="2195"/>
                    <a:pt x="3881" y="2356"/>
                    <a:pt x="3730" y="2543"/>
                  </a:cubicBezTo>
                  <a:cubicBezTo>
                    <a:pt x="3667" y="2624"/>
                    <a:pt x="3605" y="2695"/>
                    <a:pt x="3551" y="2766"/>
                  </a:cubicBezTo>
                  <a:cubicBezTo>
                    <a:pt x="3480" y="2856"/>
                    <a:pt x="3409" y="2945"/>
                    <a:pt x="3346" y="3034"/>
                  </a:cubicBezTo>
                  <a:cubicBezTo>
                    <a:pt x="3293" y="3105"/>
                    <a:pt x="3230" y="3186"/>
                    <a:pt x="3186" y="3257"/>
                  </a:cubicBezTo>
                  <a:cubicBezTo>
                    <a:pt x="3123" y="3337"/>
                    <a:pt x="3070" y="3418"/>
                    <a:pt x="2998" y="3507"/>
                  </a:cubicBezTo>
                  <a:cubicBezTo>
                    <a:pt x="2748" y="3864"/>
                    <a:pt x="2517" y="4229"/>
                    <a:pt x="2311" y="4577"/>
                  </a:cubicBezTo>
                  <a:cubicBezTo>
                    <a:pt x="2267" y="4649"/>
                    <a:pt x="2222" y="4729"/>
                    <a:pt x="2178" y="4809"/>
                  </a:cubicBezTo>
                  <a:cubicBezTo>
                    <a:pt x="1990" y="5139"/>
                    <a:pt x="1803" y="5487"/>
                    <a:pt x="1633" y="5844"/>
                  </a:cubicBezTo>
                  <a:cubicBezTo>
                    <a:pt x="1526" y="6076"/>
                    <a:pt x="1419" y="6308"/>
                    <a:pt x="1321" y="6531"/>
                  </a:cubicBezTo>
                  <a:cubicBezTo>
                    <a:pt x="1223" y="6772"/>
                    <a:pt x="1125" y="7004"/>
                    <a:pt x="1036" y="7263"/>
                  </a:cubicBezTo>
                  <a:cubicBezTo>
                    <a:pt x="991" y="7378"/>
                    <a:pt x="946" y="7503"/>
                    <a:pt x="902" y="7628"/>
                  </a:cubicBezTo>
                  <a:cubicBezTo>
                    <a:pt x="857" y="7753"/>
                    <a:pt x="822" y="7878"/>
                    <a:pt x="777" y="8003"/>
                  </a:cubicBezTo>
                  <a:lnTo>
                    <a:pt x="750" y="8074"/>
                  </a:lnTo>
                  <a:cubicBezTo>
                    <a:pt x="723" y="8181"/>
                    <a:pt x="697" y="8271"/>
                    <a:pt x="661" y="8378"/>
                  </a:cubicBezTo>
                  <a:cubicBezTo>
                    <a:pt x="590" y="8627"/>
                    <a:pt x="527" y="8877"/>
                    <a:pt x="465" y="9136"/>
                  </a:cubicBezTo>
                  <a:cubicBezTo>
                    <a:pt x="429" y="9261"/>
                    <a:pt x="402" y="9395"/>
                    <a:pt x="375" y="9528"/>
                  </a:cubicBezTo>
                  <a:cubicBezTo>
                    <a:pt x="358" y="9582"/>
                    <a:pt x="349" y="9636"/>
                    <a:pt x="340" y="9698"/>
                  </a:cubicBezTo>
                  <a:cubicBezTo>
                    <a:pt x="322" y="9769"/>
                    <a:pt x="304" y="9841"/>
                    <a:pt x="295" y="9912"/>
                  </a:cubicBezTo>
                  <a:cubicBezTo>
                    <a:pt x="268" y="10046"/>
                    <a:pt x="251" y="10171"/>
                    <a:pt x="224" y="10305"/>
                  </a:cubicBezTo>
                  <a:cubicBezTo>
                    <a:pt x="170" y="10599"/>
                    <a:pt x="135" y="10858"/>
                    <a:pt x="117" y="11099"/>
                  </a:cubicBezTo>
                  <a:cubicBezTo>
                    <a:pt x="99" y="11232"/>
                    <a:pt x="81" y="11366"/>
                    <a:pt x="72" y="11500"/>
                  </a:cubicBezTo>
                  <a:cubicBezTo>
                    <a:pt x="63" y="11634"/>
                    <a:pt x="45" y="11768"/>
                    <a:pt x="36" y="11901"/>
                  </a:cubicBezTo>
                  <a:cubicBezTo>
                    <a:pt x="28" y="12071"/>
                    <a:pt x="19" y="12249"/>
                    <a:pt x="10" y="12463"/>
                  </a:cubicBezTo>
                  <a:cubicBezTo>
                    <a:pt x="1" y="12633"/>
                    <a:pt x="1" y="12820"/>
                    <a:pt x="1" y="13034"/>
                  </a:cubicBezTo>
                  <a:lnTo>
                    <a:pt x="1" y="14551"/>
                  </a:lnTo>
                  <a:cubicBezTo>
                    <a:pt x="1" y="14792"/>
                    <a:pt x="90" y="15015"/>
                    <a:pt x="260" y="15184"/>
                  </a:cubicBezTo>
                  <a:cubicBezTo>
                    <a:pt x="429" y="15354"/>
                    <a:pt x="661" y="15452"/>
                    <a:pt x="893" y="15452"/>
                  </a:cubicBezTo>
                  <a:cubicBezTo>
                    <a:pt x="1392" y="15452"/>
                    <a:pt x="1794" y="15042"/>
                    <a:pt x="1794" y="14551"/>
                  </a:cubicBezTo>
                  <a:lnTo>
                    <a:pt x="1794" y="14042"/>
                  </a:lnTo>
                  <a:cubicBezTo>
                    <a:pt x="1794" y="13775"/>
                    <a:pt x="2017" y="13552"/>
                    <a:pt x="2285" y="13552"/>
                  </a:cubicBezTo>
                  <a:cubicBezTo>
                    <a:pt x="2418" y="13552"/>
                    <a:pt x="2543" y="13605"/>
                    <a:pt x="2641" y="13695"/>
                  </a:cubicBezTo>
                  <a:cubicBezTo>
                    <a:pt x="2731" y="13784"/>
                    <a:pt x="2784" y="13909"/>
                    <a:pt x="2784" y="14042"/>
                  </a:cubicBezTo>
                  <a:lnTo>
                    <a:pt x="2784" y="14239"/>
                  </a:lnTo>
                  <a:cubicBezTo>
                    <a:pt x="2784" y="14480"/>
                    <a:pt x="2873" y="14703"/>
                    <a:pt x="3043" y="14872"/>
                  </a:cubicBezTo>
                  <a:cubicBezTo>
                    <a:pt x="3212" y="15042"/>
                    <a:pt x="3444" y="15140"/>
                    <a:pt x="3676" y="15140"/>
                  </a:cubicBezTo>
                  <a:cubicBezTo>
                    <a:pt x="4176" y="15140"/>
                    <a:pt x="4577" y="14738"/>
                    <a:pt x="4577" y="14239"/>
                  </a:cubicBezTo>
                  <a:lnTo>
                    <a:pt x="4577" y="13240"/>
                  </a:lnTo>
                  <a:lnTo>
                    <a:pt x="17058" y="13231"/>
                  </a:lnTo>
                  <a:lnTo>
                    <a:pt x="6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8"/>
            <p:cNvSpPr/>
            <p:nvPr/>
          </p:nvSpPr>
          <p:spPr>
            <a:xfrm>
              <a:off x="1326519" y="3893236"/>
              <a:ext cx="506290" cy="578842"/>
            </a:xfrm>
            <a:custGeom>
              <a:avLst/>
              <a:gdLst/>
              <a:ahLst/>
              <a:cxnLst/>
              <a:rect l="l" t="t" r="r" b="b"/>
              <a:pathLst>
                <a:path w="16434" h="18789" extrusionOk="0">
                  <a:moveTo>
                    <a:pt x="10278" y="1"/>
                  </a:moveTo>
                  <a:lnTo>
                    <a:pt x="1" y="12811"/>
                  </a:lnTo>
                  <a:lnTo>
                    <a:pt x="9475" y="12803"/>
                  </a:lnTo>
                  <a:lnTo>
                    <a:pt x="9475" y="15399"/>
                  </a:lnTo>
                  <a:cubicBezTo>
                    <a:pt x="9475" y="15586"/>
                    <a:pt x="9555" y="15764"/>
                    <a:pt x="9680" y="15889"/>
                  </a:cubicBezTo>
                  <a:cubicBezTo>
                    <a:pt x="9805" y="16014"/>
                    <a:pt x="9983" y="16094"/>
                    <a:pt x="10171" y="16094"/>
                  </a:cubicBezTo>
                  <a:cubicBezTo>
                    <a:pt x="10554" y="16094"/>
                    <a:pt x="10866" y="15782"/>
                    <a:pt x="10866" y="15399"/>
                  </a:cubicBezTo>
                  <a:lnTo>
                    <a:pt x="10866" y="14471"/>
                  </a:lnTo>
                  <a:cubicBezTo>
                    <a:pt x="10866" y="14087"/>
                    <a:pt x="11179" y="13775"/>
                    <a:pt x="11562" y="13775"/>
                  </a:cubicBezTo>
                  <a:cubicBezTo>
                    <a:pt x="11759" y="13775"/>
                    <a:pt x="11928" y="13855"/>
                    <a:pt x="12053" y="13980"/>
                  </a:cubicBezTo>
                  <a:cubicBezTo>
                    <a:pt x="12187" y="14105"/>
                    <a:pt x="12258" y="14283"/>
                    <a:pt x="12258" y="14471"/>
                  </a:cubicBezTo>
                  <a:lnTo>
                    <a:pt x="12258" y="18093"/>
                  </a:lnTo>
                  <a:cubicBezTo>
                    <a:pt x="12258" y="18280"/>
                    <a:pt x="12338" y="18458"/>
                    <a:pt x="12463" y="18583"/>
                  </a:cubicBezTo>
                  <a:cubicBezTo>
                    <a:pt x="12588" y="18708"/>
                    <a:pt x="12767" y="18789"/>
                    <a:pt x="12954" y="18789"/>
                  </a:cubicBezTo>
                  <a:cubicBezTo>
                    <a:pt x="13338" y="18789"/>
                    <a:pt x="13650" y="18476"/>
                    <a:pt x="13650" y="18093"/>
                  </a:cubicBezTo>
                  <a:lnTo>
                    <a:pt x="13650" y="14203"/>
                  </a:lnTo>
                  <a:cubicBezTo>
                    <a:pt x="13650" y="13820"/>
                    <a:pt x="13962" y="13507"/>
                    <a:pt x="14346" y="13507"/>
                  </a:cubicBezTo>
                  <a:cubicBezTo>
                    <a:pt x="14542" y="13507"/>
                    <a:pt x="14711" y="13588"/>
                    <a:pt x="14836" y="13713"/>
                  </a:cubicBezTo>
                  <a:cubicBezTo>
                    <a:pt x="14970" y="13837"/>
                    <a:pt x="15042" y="14016"/>
                    <a:pt x="15042" y="14203"/>
                  </a:cubicBezTo>
                  <a:lnTo>
                    <a:pt x="15042" y="15818"/>
                  </a:lnTo>
                  <a:cubicBezTo>
                    <a:pt x="15042" y="16014"/>
                    <a:pt x="15122" y="16184"/>
                    <a:pt x="15247" y="16309"/>
                  </a:cubicBezTo>
                  <a:cubicBezTo>
                    <a:pt x="15372" y="16442"/>
                    <a:pt x="15550" y="16514"/>
                    <a:pt x="15737" y="16514"/>
                  </a:cubicBezTo>
                  <a:cubicBezTo>
                    <a:pt x="16121" y="16514"/>
                    <a:pt x="16433" y="16201"/>
                    <a:pt x="16433" y="15818"/>
                  </a:cubicBezTo>
                  <a:lnTo>
                    <a:pt x="16433" y="12803"/>
                  </a:lnTo>
                  <a:cubicBezTo>
                    <a:pt x="16433" y="11563"/>
                    <a:pt x="16290" y="10358"/>
                    <a:pt x="16032" y="9207"/>
                  </a:cubicBezTo>
                  <a:cubicBezTo>
                    <a:pt x="15202" y="5514"/>
                    <a:pt x="13132" y="2294"/>
                    <a:pt x="10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8"/>
            <p:cNvSpPr/>
            <p:nvPr/>
          </p:nvSpPr>
          <p:spPr>
            <a:xfrm>
              <a:off x="1313611" y="3884455"/>
              <a:ext cx="525514" cy="593661"/>
            </a:xfrm>
            <a:custGeom>
              <a:avLst/>
              <a:gdLst/>
              <a:ahLst/>
              <a:cxnLst/>
              <a:rect l="l" t="t" r="r" b="b"/>
              <a:pathLst>
                <a:path w="17058" h="19270" extrusionOk="0">
                  <a:moveTo>
                    <a:pt x="10723" y="571"/>
                  </a:moveTo>
                  <a:cubicBezTo>
                    <a:pt x="13507" y="2864"/>
                    <a:pt x="15469" y="6040"/>
                    <a:pt x="16254" y="9537"/>
                  </a:cubicBezTo>
                  <a:cubicBezTo>
                    <a:pt x="16513" y="10688"/>
                    <a:pt x="16647" y="11883"/>
                    <a:pt x="16656" y="13088"/>
                  </a:cubicBezTo>
                  <a:lnTo>
                    <a:pt x="16656" y="16103"/>
                  </a:lnTo>
                  <a:cubicBezTo>
                    <a:pt x="16656" y="16379"/>
                    <a:pt x="16433" y="16602"/>
                    <a:pt x="16156" y="16602"/>
                  </a:cubicBezTo>
                  <a:cubicBezTo>
                    <a:pt x="16031" y="16602"/>
                    <a:pt x="15898" y="16549"/>
                    <a:pt x="15808" y="16451"/>
                  </a:cubicBezTo>
                  <a:cubicBezTo>
                    <a:pt x="15719" y="16362"/>
                    <a:pt x="15666" y="16237"/>
                    <a:pt x="15666" y="16103"/>
                  </a:cubicBezTo>
                  <a:lnTo>
                    <a:pt x="15666" y="14488"/>
                  </a:lnTo>
                  <a:cubicBezTo>
                    <a:pt x="15666" y="14256"/>
                    <a:pt x="15568" y="14024"/>
                    <a:pt x="15407" y="13855"/>
                  </a:cubicBezTo>
                  <a:cubicBezTo>
                    <a:pt x="15237" y="13685"/>
                    <a:pt x="15006" y="13596"/>
                    <a:pt x="14765" y="13596"/>
                  </a:cubicBezTo>
                  <a:cubicBezTo>
                    <a:pt x="14274" y="13596"/>
                    <a:pt x="13873" y="13998"/>
                    <a:pt x="13873" y="14488"/>
                  </a:cubicBezTo>
                  <a:lnTo>
                    <a:pt x="13873" y="18378"/>
                  </a:lnTo>
                  <a:cubicBezTo>
                    <a:pt x="13873" y="18645"/>
                    <a:pt x="13650" y="18868"/>
                    <a:pt x="13373" y="18868"/>
                  </a:cubicBezTo>
                  <a:cubicBezTo>
                    <a:pt x="13239" y="18868"/>
                    <a:pt x="13114" y="18815"/>
                    <a:pt x="13025" y="18717"/>
                  </a:cubicBezTo>
                  <a:cubicBezTo>
                    <a:pt x="12936" y="18627"/>
                    <a:pt x="12882" y="18503"/>
                    <a:pt x="12882" y="18378"/>
                  </a:cubicBezTo>
                  <a:lnTo>
                    <a:pt x="12882" y="14756"/>
                  </a:lnTo>
                  <a:cubicBezTo>
                    <a:pt x="12882" y="14515"/>
                    <a:pt x="12784" y="14283"/>
                    <a:pt x="12624" y="14122"/>
                  </a:cubicBezTo>
                  <a:cubicBezTo>
                    <a:pt x="12454" y="13953"/>
                    <a:pt x="12222" y="13855"/>
                    <a:pt x="11981" y="13855"/>
                  </a:cubicBezTo>
                  <a:cubicBezTo>
                    <a:pt x="11491" y="13855"/>
                    <a:pt x="11089" y="14265"/>
                    <a:pt x="11089" y="14756"/>
                  </a:cubicBezTo>
                  <a:lnTo>
                    <a:pt x="11089" y="15684"/>
                  </a:lnTo>
                  <a:cubicBezTo>
                    <a:pt x="11089" y="15951"/>
                    <a:pt x="10866" y="16174"/>
                    <a:pt x="10590" y="16174"/>
                  </a:cubicBezTo>
                  <a:cubicBezTo>
                    <a:pt x="10465" y="16174"/>
                    <a:pt x="10331" y="16121"/>
                    <a:pt x="10242" y="16031"/>
                  </a:cubicBezTo>
                  <a:cubicBezTo>
                    <a:pt x="10153" y="15942"/>
                    <a:pt x="10099" y="15817"/>
                    <a:pt x="10099" y="15684"/>
                  </a:cubicBezTo>
                  <a:lnTo>
                    <a:pt x="10099" y="12891"/>
                  </a:lnTo>
                  <a:lnTo>
                    <a:pt x="839" y="12891"/>
                  </a:lnTo>
                  <a:lnTo>
                    <a:pt x="10723" y="571"/>
                  </a:lnTo>
                  <a:close/>
                  <a:moveTo>
                    <a:pt x="10661" y="0"/>
                  </a:moveTo>
                  <a:lnTo>
                    <a:pt x="0" y="13302"/>
                  </a:lnTo>
                  <a:lnTo>
                    <a:pt x="0" y="13302"/>
                  </a:lnTo>
                  <a:lnTo>
                    <a:pt x="9689" y="13293"/>
                  </a:lnTo>
                  <a:lnTo>
                    <a:pt x="9689" y="15684"/>
                  </a:lnTo>
                  <a:cubicBezTo>
                    <a:pt x="9689" y="15924"/>
                    <a:pt x="9787" y="16147"/>
                    <a:pt x="9956" y="16317"/>
                  </a:cubicBezTo>
                  <a:cubicBezTo>
                    <a:pt x="10126" y="16486"/>
                    <a:pt x="10358" y="16576"/>
                    <a:pt x="10590" y="16576"/>
                  </a:cubicBezTo>
                  <a:cubicBezTo>
                    <a:pt x="11089" y="16576"/>
                    <a:pt x="11491" y="16174"/>
                    <a:pt x="11491" y="15684"/>
                  </a:cubicBezTo>
                  <a:lnTo>
                    <a:pt x="11491" y="14756"/>
                  </a:lnTo>
                  <a:cubicBezTo>
                    <a:pt x="11491" y="14488"/>
                    <a:pt x="11714" y="14265"/>
                    <a:pt x="11981" y="14265"/>
                  </a:cubicBezTo>
                  <a:cubicBezTo>
                    <a:pt x="12115" y="14265"/>
                    <a:pt x="12240" y="14319"/>
                    <a:pt x="12329" y="14408"/>
                  </a:cubicBezTo>
                  <a:cubicBezTo>
                    <a:pt x="12427" y="14497"/>
                    <a:pt x="12481" y="14622"/>
                    <a:pt x="12481" y="14756"/>
                  </a:cubicBezTo>
                  <a:lnTo>
                    <a:pt x="12481" y="18378"/>
                  </a:lnTo>
                  <a:cubicBezTo>
                    <a:pt x="12481" y="18610"/>
                    <a:pt x="12570" y="18842"/>
                    <a:pt x="12740" y="19011"/>
                  </a:cubicBezTo>
                  <a:cubicBezTo>
                    <a:pt x="12900" y="19172"/>
                    <a:pt x="13132" y="19270"/>
                    <a:pt x="13373" y="19270"/>
                  </a:cubicBezTo>
                  <a:cubicBezTo>
                    <a:pt x="13873" y="19270"/>
                    <a:pt x="14274" y="18868"/>
                    <a:pt x="14274" y="18378"/>
                  </a:cubicBezTo>
                  <a:lnTo>
                    <a:pt x="14274" y="14488"/>
                  </a:lnTo>
                  <a:cubicBezTo>
                    <a:pt x="14274" y="14221"/>
                    <a:pt x="14497" y="13998"/>
                    <a:pt x="14765" y="13998"/>
                  </a:cubicBezTo>
                  <a:cubicBezTo>
                    <a:pt x="14898" y="13998"/>
                    <a:pt x="15023" y="14051"/>
                    <a:pt x="15113" y="14140"/>
                  </a:cubicBezTo>
                  <a:cubicBezTo>
                    <a:pt x="15211" y="14229"/>
                    <a:pt x="15264" y="14363"/>
                    <a:pt x="15264" y="14488"/>
                  </a:cubicBezTo>
                  <a:lnTo>
                    <a:pt x="15264" y="16103"/>
                  </a:lnTo>
                  <a:cubicBezTo>
                    <a:pt x="15264" y="16344"/>
                    <a:pt x="15353" y="16567"/>
                    <a:pt x="15523" y="16736"/>
                  </a:cubicBezTo>
                  <a:cubicBezTo>
                    <a:pt x="15684" y="16906"/>
                    <a:pt x="15915" y="17004"/>
                    <a:pt x="16156" y="17004"/>
                  </a:cubicBezTo>
                  <a:cubicBezTo>
                    <a:pt x="16656" y="17004"/>
                    <a:pt x="17057" y="16602"/>
                    <a:pt x="17057" y="16103"/>
                  </a:cubicBezTo>
                  <a:lnTo>
                    <a:pt x="17057" y="13088"/>
                  </a:lnTo>
                  <a:cubicBezTo>
                    <a:pt x="17057" y="11856"/>
                    <a:pt x="16915" y="10625"/>
                    <a:pt x="16647" y="9448"/>
                  </a:cubicBezTo>
                  <a:cubicBezTo>
                    <a:pt x="15826" y="5790"/>
                    <a:pt x="13757" y="2480"/>
                    <a:pt x="10822" y="125"/>
                  </a:cubicBezTo>
                  <a:lnTo>
                    <a:pt x="106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8"/>
            <p:cNvSpPr/>
            <p:nvPr/>
          </p:nvSpPr>
          <p:spPr>
            <a:xfrm>
              <a:off x="866163" y="4357166"/>
              <a:ext cx="42915" cy="74246"/>
            </a:xfrm>
            <a:custGeom>
              <a:avLst/>
              <a:gdLst/>
              <a:ahLst/>
              <a:cxnLst/>
              <a:rect l="l" t="t" r="r" b="b"/>
              <a:pathLst>
                <a:path w="1393" h="2410" extrusionOk="0">
                  <a:moveTo>
                    <a:pt x="697" y="1"/>
                  </a:moveTo>
                  <a:cubicBezTo>
                    <a:pt x="313" y="1"/>
                    <a:pt x="1" y="313"/>
                    <a:pt x="1" y="696"/>
                  </a:cubicBezTo>
                  <a:lnTo>
                    <a:pt x="1" y="1713"/>
                  </a:lnTo>
                  <a:cubicBezTo>
                    <a:pt x="1" y="1901"/>
                    <a:pt x="81" y="2079"/>
                    <a:pt x="206" y="2204"/>
                  </a:cubicBezTo>
                  <a:cubicBezTo>
                    <a:pt x="331" y="2329"/>
                    <a:pt x="509" y="2409"/>
                    <a:pt x="697" y="2409"/>
                  </a:cubicBezTo>
                  <a:cubicBezTo>
                    <a:pt x="1080" y="2409"/>
                    <a:pt x="1393" y="2097"/>
                    <a:pt x="1393" y="1713"/>
                  </a:cubicBezTo>
                  <a:lnTo>
                    <a:pt x="1393" y="696"/>
                  </a:lnTo>
                  <a:cubicBezTo>
                    <a:pt x="1393" y="500"/>
                    <a:pt x="1321" y="322"/>
                    <a:pt x="1187" y="197"/>
                  </a:cubicBezTo>
                  <a:cubicBezTo>
                    <a:pt x="1062" y="72"/>
                    <a:pt x="893" y="1"/>
                    <a:pt x="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8"/>
            <p:cNvSpPr/>
            <p:nvPr/>
          </p:nvSpPr>
          <p:spPr>
            <a:xfrm>
              <a:off x="860124" y="4350850"/>
              <a:ext cx="55269" cy="86600"/>
            </a:xfrm>
            <a:custGeom>
              <a:avLst/>
              <a:gdLst/>
              <a:ahLst/>
              <a:cxnLst/>
              <a:rect l="l" t="t" r="r" b="b"/>
              <a:pathLst>
                <a:path w="1794" h="2811" extrusionOk="0">
                  <a:moveTo>
                    <a:pt x="893" y="411"/>
                  </a:moveTo>
                  <a:cubicBezTo>
                    <a:pt x="1027" y="411"/>
                    <a:pt x="1151" y="455"/>
                    <a:pt x="1250" y="553"/>
                  </a:cubicBezTo>
                  <a:cubicBezTo>
                    <a:pt x="1339" y="643"/>
                    <a:pt x="1392" y="768"/>
                    <a:pt x="1392" y="901"/>
                  </a:cubicBezTo>
                  <a:lnTo>
                    <a:pt x="1392" y="1918"/>
                  </a:lnTo>
                  <a:cubicBezTo>
                    <a:pt x="1392" y="2186"/>
                    <a:pt x="1169" y="2409"/>
                    <a:pt x="893" y="2409"/>
                  </a:cubicBezTo>
                  <a:cubicBezTo>
                    <a:pt x="768" y="2409"/>
                    <a:pt x="634" y="2356"/>
                    <a:pt x="545" y="2266"/>
                  </a:cubicBezTo>
                  <a:cubicBezTo>
                    <a:pt x="456" y="2168"/>
                    <a:pt x="402" y="2052"/>
                    <a:pt x="402" y="1918"/>
                  </a:cubicBezTo>
                  <a:lnTo>
                    <a:pt x="402" y="901"/>
                  </a:lnTo>
                  <a:cubicBezTo>
                    <a:pt x="402" y="625"/>
                    <a:pt x="625" y="411"/>
                    <a:pt x="893" y="411"/>
                  </a:cubicBezTo>
                  <a:close/>
                  <a:moveTo>
                    <a:pt x="893" y="0"/>
                  </a:moveTo>
                  <a:cubicBezTo>
                    <a:pt x="402" y="0"/>
                    <a:pt x="1" y="402"/>
                    <a:pt x="1" y="901"/>
                  </a:cubicBezTo>
                  <a:lnTo>
                    <a:pt x="1" y="1918"/>
                  </a:lnTo>
                  <a:cubicBezTo>
                    <a:pt x="1" y="2159"/>
                    <a:pt x="90" y="2382"/>
                    <a:pt x="259" y="2552"/>
                  </a:cubicBezTo>
                  <a:cubicBezTo>
                    <a:pt x="420" y="2721"/>
                    <a:pt x="652" y="2811"/>
                    <a:pt x="893" y="2811"/>
                  </a:cubicBezTo>
                  <a:cubicBezTo>
                    <a:pt x="1392" y="2811"/>
                    <a:pt x="1794" y="2409"/>
                    <a:pt x="1794" y="1918"/>
                  </a:cubicBezTo>
                  <a:lnTo>
                    <a:pt x="1794" y="901"/>
                  </a:lnTo>
                  <a:cubicBezTo>
                    <a:pt x="1794" y="661"/>
                    <a:pt x="1696" y="429"/>
                    <a:pt x="1535" y="268"/>
                  </a:cubicBezTo>
                  <a:cubicBezTo>
                    <a:pt x="1366" y="99"/>
                    <a:pt x="1134" y="0"/>
                    <a:pt x="8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8"/>
            <p:cNvSpPr/>
            <p:nvPr/>
          </p:nvSpPr>
          <p:spPr>
            <a:xfrm>
              <a:off x="726297" y="3811627"/>
              <a:ext cx="297385" cy="476869"/>
            </a:xfrm>
            <a:custGeom>
              <a:avLst/>
              <a:gdLst/>
              <a:ahLst/>
              <a:cxnLst/>
              <a:rect l="l" t="t" r="r" b="b"/>
              <a:pathLst>
                <a:path w="9653" h="15479" extrusionOk="0">
                  <a:moveTo>
                    <a:pt x="8056" y="0"/>
                  </a:moveTo>
                  <a:cubicBezTo>
                    <a:pt x="7860" y="0"/>
                    <a:pt x="7672" y="45"/>
                    <a:pt x="7494" y="116"/>
                  </a:cubicBezTo>
                  <a:cubicBezTo>
                    <a:pt x="7405" y="188"/>
                    <a:pt x="7306" y="259"/>
                    <a:pt x="7217" y="339"/>
                  </a:cubicBezTo>
                  <a:cubicBezTo>
                    <a:pt x="7092" y="438"/>
                    <a:pt x="6967" y="536"/>
                    <a:pt x="6851" y="643"/>
                  </a:cubicBezTo>
                  <a:cubicBezTo>
                    <a:pt x="2659" y="4220"/>
                    <a:pt x="0" y="9537"/>
                    <a:pt x="0" y="15478"/>
                  </a:cubicBezTo>
                  <a:lnTo>
                    <a:pt x="3051" y="15469"/>
                  </a:lnTo>
                  <a:cubicBezTo>
                    <a:pt x="3051" y="15282"/>
                    <a:pt x="3060" y="15095"/>
                    <a:pt x="3069" y="14907"/>
                  </a:cubicBezTo>
                  <a:cubicBezTo>
                    <a:pt x="3069" y="14720"/>
                    <a:pt x="3078" y="14542"/>
                    <a:pt x="3096" y="14354"/>
                  </a:cubicBezTo>
                  <a:cubicBezTo>
                    <a:pt x="3105" y="14220"/>
                    <a:pt x="3114" y="14087"/>
                    <a:pt x="3122" y="13953"/>
                  </a:cubicBezTo>
                  <a:cubicBezTo>
                    <a:pt x="3140" y="13819"/>
                    <a:pt x="3149" y="13685"/>
                    <a:pt x="3167" y="13560"/>
                  </a:cubicBezTo>
                  <a:cubicBezTo>
                    <a:pt x="3194" y="13293"/>
                    <a:pt x="3229" y="13034"/>
                    <a:pt x="3274" y="12775"/>
                  </a:cubicBezTo>
                  <a:cubicBezTo>
                    <a:pt x="3301" y="12641"/>
                    <a:pt x="3319" y="12517"/>
                    <a:pt x="3345" y="12383"/>
                  </a:cubicBezTo>
                  <a:cubicBezTo>
                    <a:pt x="3372" y="12258"/>
                    <a:pt x="3399" y="12124"/>
                    <a:pt x="3426" y="11999"/>
                  </a:cubicBezTo>
                  <a:cubicBezTo>
                    <a:pt x="3453" y="11874"/>
                    <a:pt x="3479" y="11749"/>
                    <a:pt x="3515" y="11616"/>
                  </a:cubicBezTo>
                  <a:cubicBezTo>
                    <a:pt x="3568" y="11366"/>
                    <a:pt x="3640" y="11116"/>
                    <a:pt x="3711" y="10866"/>
                  </a:cubicBezTo>
                  <a:cubicBezTo>
                    <a:pt x="3747" y="10741"/>
                    <a:pt x="3783" y="10616"/>
                    <a:pt x="3827" y="10491"/>
                  </a:cubicBezTo>
                  <a:cubicBezTo>
                    <a:pt x="3863" y="10376"/>
                    <a:pt x="3899" y="10251"/>
                    <a:pt x="3943" y="10126"/>
                  </a:cubicBezTo>
                  <a:cubicBezTo>
                    <a:pt x="3988" y="10010"/>
                    <a:pt x="4032" y="9885"/>
                    <a:pt x="4077" y="9769"/>
                  </a:cubicBezTo>
                  <a:cubicBezTo>
                    <a:pt x="4166" y="9519"/>
                    <a:pt x="4255" y="9287"/>
                    <a:pt x="4362" y="9046"/>
                  </a:cubicBezTo>
                  <a:cubicBezTo>
                    <a:pt x="4461" y="8823"/>
                    <a:pt x="4559" y="8591"/>
                    <a:pt x="4666" y="8368"/>
                  </a:cubicBezTo>
                  <a:cubicBezTo>
                    <a:pt x="4835" y="8020"/>
                    <a:pt x="5014" y="7681"/>
                    <a:pt x="5210" y="7342"/>
                  </a:cubicBezTo>
                  <a:cubicBezTo>
                    <a:pt x="5255" y="7262"/>
                    <a:pt x="5290" y="7191"/>
                    <a:pt x="5335" y="7119"/>
                  </a:cubicBezTo>
                  <a:cubicBezTo>
                    <a:pt x="5549" y="6763"/>
                    <a:pt x="5781" y="6406"/>
                    <a:pt x="6022" y="6058"/>
                  </a:cubicBezTo>
                  <a:cubicBezTo>
                    <a:pt x="6075" y="5977"/>
                    <a:pt x="6138" y="5897"/>
                    <a:pt x="6200" y="5817"/>
                  </a:cubicBezTo>
                  <a:cubicBezTo>
                    <a:pt x="6254" y="5737"/>
                    <a:pt x="6307" y="5665"/>
                    <a:pt x="6361" y="5594"/>
                  </a:cubicBezTo>
                  <a:cubicBezTo>
                    <a:pt x="6423" y="5505"/>
                    <a:pt x="6495" y="5415"/>
                    <a:pt x="6566" y="5326"/>
                  </a:cubicBezTo>
                  <a:cubicBezTo>
                    <a:pt x="6619" y="5255"/>
                    <a:pt x="6682" y="5183"/>
                    <a:pt x="6735" y="5112"/>
                  </a:cubicBezTo>
                  <a:cubicBezTo>
                    <a:pt x="6878" y="4943"/>
                    <a:pt x="7021" y="4773"/>
                    <a:pt x="7164" y="4604"/>
                  </a:cubicBezTo>
                  <a:cubicBezTo>
                    <a:pt x="7262" y="4497"/>
                    <a:pt x="7369" y="4381"/>
                    <a:pt x="7467" y="4265"/>
                  </a:cubicBezTo>
                  <a:cubicBezTo>
                    <a:pt x="7547" y="4184"/>
                    <a:pt x="7628" y="4104"/>
                    <a:pt x="7708" y="4024"/>
                  </a:cubicBezTo>
                  <a:cubicBezTo>
                    <a:pt x="7797" y="3935"/>
                    <a:pt x="7886" y="3845"/>
                    <a:pt x="7975" y="3756"/>
                  </a:cubicBezTo>
                  <a:cubicBezTo>
                    <a:pt x="8065" y="3667"/>
                    <a:pt x="8154" y="3578"/>
                    <a:pt x="8243" y="3489"/>
                  </a:cubicBezTo>
                  <a:cubicBezTo>
                    <a:pt x="8341" y="3399"/>
                    <a:pt x="8430" y="3319"/>
                    <a:pt x="8529" y="3239"/>
                  </a:cubicBezTo>
                  <a:cubicBezTo>
                    <a:pt x="8627" y="3141"/>
                    <a:pt x="8734" y="3042"/>
                    <a:pt x="8850" y="2953"/>
                  </a:cubicBezTo>
                  <a:cubicBezTo>
                    <a:pt x="8930" y="2882"/>
                    <a:pt x="9010" y="2811"/>
                    <a:pt x="9100" y="2748"/>
                  </a:cubicBezTo>
                  <a:cubicBezTo>
                    <a:pt x="9117" y="2730"/>
                    <a:pt x="9126" y="2721"/>
                    <a:pt x="9144" y="2712"/>
                  </a:cubicBezTo>
                  <a:cubicBezTo>
                    <a:pt x="9144" y="2712"/>
                    <a:pt x="9653" y="2052"/>
                    <a:pt x="9653" y="1615"/>
                  </a:cubicBezTo>
                  <a:cubicBezTo>
                    <a:pt x="9653" y="777"/>
                    <a:pt x="8877" y="0"/>
                    <a:pt x="8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8"/>
            <p:cNvSpPr/>
            <p:nvPr/>
          </p:nvSpPr>
          <p:spPr>
            <a:xfrm>
              <a:off x="719950" y="3805588"/>
              <a:ext cx="310047" cy="488946"/>
            </a:xfrm>
            <a:custGeom>
              <a:avLst/>
              <a:gdLst/>
              <a:ahLst/>
              <a:cxnLst/>
              <a:rect l="l" t="t" r="r" b="b"/>
              <a:pathLst>
                <a:path w="10064" h="15871" extrusionOk="0">
                  <a:moveTo>
                    <a:pt x="8262" y="402"/>
                  </a:moveTo>
                  <a:cubicBezTo>
                    <a:pt x="8975" y="402"/>
                    <a:pt x="9653" y="1088"/>
                    <a:pt x="9653" y="1811"/>
                  </a:cubicBezTo>
                  <a:cubicBezTo>
                    <a:pt x="9653" y="2070"/>
                    <a:pt x="9386" y="2516"/>
                    <a:pt x="9207" y="2757"/>
                  </a:cubicBezTo>
                  <a:cubicBezTo>
                    <a:pt x="9198" y="2766"/>
                    <a:pt x="9181" y="2775"/>
                    <a:pt x="9172" y="2792"/>
                  </a:cubicBezTo>
                  <a:cubicBezTo>
                    <a:pt x="9083" y="2855"/>
                    <a:pt x="9002" y="2926"/>
                    <a:pt x="8922" y="2998"/>
                  </a:cubicBezTo>
                  <a:cubicBezTo>
                    <a:pt x="8806" y="3087"/>
                    <a:pt x="8699" y="3185"/>
                    <a:pt x="8601" y="3283"/>
                  </a:cubicBezTo>
                  <a:cubicBezTo>
                    <a:pt x="8503" y="3363"/>
                    <a:pt x="8405" y="3453"/>
                    <a:pt x="8315" y="3542"/>
                  </a:cubicBezTo>
                  <a:cubicBezTo>
                    <a:pt x="8217" y="3622"/>
                    <a:pt x="8128" y="3720"/>
                    <a:pt x="8039" y="3809"/>
                  </a:cubicBezTo>
                  <a:lnTo>
                    <a:pt x="7967" y="3872"/>
                  </a:lnTo>
                  <a:cubicBezTo>
                    <a:pt x="7905" y="3943"/>
                    <a:pt x="7834" y="4006"/>
                    <a:pt x="7771" y="4077"/>
                  </a:cubicBezTo>
                  <a:cubicBezTo>
                    <a:pt x="7691" y="4157"/>
                    <a:pt x="7611" y="4238"/>
                    <a:pt x="7530" y="4327"/>
                  </a:cubicBezTo>
                  <a:cubicBezTo>
                    <a:pt x="7423" y="4443"/>
                    <a:pt x="7325" y="4550"/>
                    <a:pt x="7218" y="4666"/>
                  </a:cubicBezTo>
                  <a:cubicBezTo>
                    <a:pt x="7075" y="4826"/>
                    <a:pt x="6941" y="4987"/>
                    <a:pt x="6790" y="5174"/>
                  </a:cubicBezTo>
                  <a:cubicBezTo>
                    <a:pt x="6727" y="5255"/>
                    <a:pt x="6665" y="5326"/>
                    <a:pt x="6611" y="5397"/>
                  </a:cubicBezTo>
                  <a:cubicBezTo>
                    <a:pt x="6540" y="5487"/>
                    <a:pt x="6469" y="5576"/>
                    <a:pt x="6406" y="5665"/>
                  </a:cubicBezTo>
                  <a:cubicBezTo>
                    <a:pt x="6353" y="5736"/>
                    <a:pt x="6290" y="5817"/>
                    <a:pt x="6246" y="5888"/>
                  </a:cubicBezTo>
                  <a:cubicBezTo>
                    <a:pt x="6183" y="5968"/>
                    <a:pt x="6130" y="6049"/>
                    <a:pt x="6058" y="6138"/>
                  </a:cubicBezTo>
                  <a:cubicBezTo>
                    <a:pt x="5808" y="6495"/>
                    <a:pt x="5577" y="6860"/>
                    <a:pt x="5371" y="7208"/>
                  </a:cubicBezTo>
                  <a:cubicBezTo>
                    <a:pt x="5327" y="7280"/>
                    <a:pt x="5282" y="7360"/>
                    <a:pt x="5238" y="7440"/>
                  </a:cubicBezTo>
                  <a:cubicBezTo>
                    <a:pt x="5050" y="7770"/>
                    <a:pt x="4863" y="8118"/>
                    <a:pt x="4693" y="8475"/>
                  </a:cubicBezTo>
                  <a:cubicBezTo>
                    <a:pt x="4586" y="8707"/>
                    <a:pt x="4479" y="8939"/>
                    <a:pt x="4381" y="9162"/>
                  </a:cubicBezTo>
                  <a:cubicBezTo>
                    <a:pt x="4283" y="9403"/>
                    <a:pt x="4185" y="9635"/>
                    <a:pt x="4096" y="9894"/>
                  </a:cubicBezTo>
                  <a:cubicBezTo>
                    <a:pt x="4051" y="10009"/>
                    <a:pt x="4006" y="10134"/>
                    <a:pt x="3962" y="10250"/>
                  </a:cubicBezTo>
                  <a:cubicBezTo>
                    <a:pt x="3926" y="10366"/>
                    <a:pt x="3890" y="10473"/>
                    <a:pt x="3855" y="10580"/>
                  </a:cubicBezTo>
                  <a:lnTo>
                    <a:pt x="3810" y="10705"/>
                  </a:lnTo>
                  <a:cubicBezTo>
                    <a:pt x="3783" y="10812"/>
                    <a:pt x="3757" y="10902"/>
                    <a:pt x="3721" y="11009"/>
                  </a:cubicBezTo>
                  <a:cubicBezTo>
                    <a:pt x="3667" y="11214"/>
                    <a:pt x="3587" y="11490"/>
                    <a:pt x="3525" y="11767"/>
                  </a:cubicBezTo>
                  <a:cubicBezTo>
                    <a:pt x="3489" y="11892"/>
                    <a:pt x="3462" y="12026"/>
                    <a:pt x="3435" y="12151"/>
                  </a:cubicBezTo>
                  <a:cubicBezTo>
                    <a:pt x="3409" y="12284"/>
                    <a:pt x="3373" y="12418"/>
                    <a:pt x="3355" y="12543"/>
                  </a:cubicBezTo>
                  <a:lnTo>
                    <a:pt x="3346" y="12561"/>
                  </a:lnTo>
                  <a:cubicBezTo>
                    <a:pt x="3328" y="12686"/>
                    <a:pt x="3302" y="12811"/>
                    <a:pt x="3284" y="12936"/>
                  </a:cubicBezTo>
                  <a:cubicBezTo>
                    <a:pt x="3230" y="13230"/>
                    <a:pt x="3195" y="13489"/>
                    <a:pt x="3177" y="13730"/>
                  </a:cubicBezTo>
                  <a:cubicBezTo>
                    <a:pt x="3159" y="13863"/>
                    <a:pt x="3141" y="13997"/>
                    <a:pt x="3132" y="14131"/>
                  </a:cubicBezTo>
                  <a:cubicBezTo>
                    <a:pt x="3114" y="14283"/>
                    <a:pt x="3105" y="14416"/>
                    <a:pt x="3096" y="14532"/>
                  </a:cubicBezTo>
                  <a:cubicBezTo>
                    <a:pt x="3088" y="14702"/>
                    <a:pt x="3079" y="14880"/>
                    <a:pt x="3070" y="15094"/>
                  </a:cubicBezTo>
                  <a:cubicBezTo>
                    <a:pt x="3061" y="15210"/>
                    <a:pt x="3061" y="15335"/>
                    <a:pt x="3061" y="15469"/>
                  </a:cubicBezTo>
                  <a:lnTo>
                    <a:pt x="411" y="15469"/>
                  </a:lnTo>
                  <a:cubicBezTo>
                    <a:pt x="474" y="9885"/>
                    <a:pt x="2936" y="4621"/>
                    <a:pt x="7191" y="990"/>
                  </a:cubicBezTo>
                  <a:cubicBezTo>
                    <a:pt x="7307" y="892"/>
                    <a:pt x="7432" y="785"/>
                    <a:pt x="7557" y="687"/>
                  </a:cubicBezTo>
                  <a:lnTo>
                    <a:pt x="7575" y="669"/>
                  </a:lnTo>
                  <a:cubicBezTo>
                    <a:pt x="7655" y="607"/>
                    <a:pt x="7727" y="544"/>
                    <a:pt x="7807" y="491"/>
                  </a:cubicBezTo>
                  <a:cubicBezTo>
                    <a:pt x="7950" y="428"/>
                    <a:pt x="8101" y="402"/>
                    <a:pt x="8262" y="402"/>
                  </a:cubicBezTo>
                  <a:close/>
                  <a:moveTo>
                    <a:pt x="8262" y="0"/>
                  </a:moveTo>
                  <a:cubicBezTo>
                    <a:pt x="8039" y="0"/>
                    <a:pt x="7825" y="45"/>
                    <a:pt x="7619" y="125"/>
                  </a:cubicBezTo>
                  <a:lnTo>
                    <a:pt x="7575" y="152"/>
                  </a:lnTo>
                  <a:cubicBezTo>
                    <a:pt x="7495" y="214"/>
                    <a:pt x="7405" y="286"/>
                    <a:pt x="7316" y="357"/>
                  </a:cubicBezTo>
                  <a:lnTo>
                    <a:pt x="7298" y="375"/>
                  </a:lnTo>
                  <a:cubicBezTo>
                    <a:pt x="7173" y="473"/>
                    <a:pt x="7049" y="580"/>
                    <a:pt x="6924" y="687"/>
                  </a:cubicBezTo>
                  <a:cubicBezTo>
                    <a:pt x="2526" y="4434"/>
                    <a:pt x="10" y="9894"/>
                    <a:pt x="1" y="15674"/>
                  </a:cubicBezTo>
                  <a:lnTo>
                    <a:pt x="1" y="15871"/>
                  </a:lnTo>
                  <a:lnTo>
                    <a:pt x="3462" y="15871"/>
                  </a:lnTo>
                  <a:lnTo>
                    <a:pt x="3462" y="15665"/>
                  </a:lnTo>
                  <a:cubicBezTo>
                    <a:pt x="3462" y="15460"/>
                    <a:pt x="3462" y="15282"/>
                    <a:pt x="3471" y="15112"/>
                  </a:cubicBezTo>
                  <a:cubicBezTo>
                    <a:pt x="3480" y="14898"/>
                    <a:pt x="3489" y="14729"/>
                    <a:pt x="3507" y="14559"/>
                  </a:cubicBezTo>
                  <a:cubicBezTo>
                    <a:pt x="3507" y="14443"/>
                    <a:pt x="3516" y="14309"/>
                    <a:pt x="3534" y="14167"/>
                  </a:cubicBezTo>
                  <a:cubicBezTo>
                    <a:pt x="3543" y="14033"/>
                    <a:pt x="3560" y="13908"/>
                    <a:pt x="3578" y="13774"/>
                  </a:cubicBezTo>
                  <a:cubicBezTo>
                    <a:pt x="3596" y="13542"/>
                    <a:pt x="3632" y="13292"/>
                    <a:pt x="3685" y="12998"/>
                  </a:cubicBezTo>
                  <a:cubicBezTo>
                    <a:pt x="3703" y="12882"/>
                    <a:pt x="3721" y="12757"/>
                    <a:pt x="3748" y="12641"/>
                  </a:cubicBezTo>
                  <a:lnTo>
                    <a:pt x="3757" y="12614"/>
                  </a:lnTo>
                  <a:cubicBezTo>
                    <a:pt x="3774" y="12490"/>
                    <a:pt x="3801" y="12365"/>
                    <a:pt x="3828" y="12240"/>
                  </a:cubicBezTo>
                  <a:cubicBezTo>
                    <a:pt x="3855" y="12115"/>
                    <a:pt x="3882" y="11990"/>
                    <a:pt x="3917" y="11856"/>
                  </a:cubicBezTo>
                  <a:cubicBezTo>
                    <a:pt x="3980" y="11589"/>
                    <a:pt x="4051" y="11321"/>
                    <a:pt x="4113" y="11116"/>
                  </a:cubicBezTo>
                  <a:cubicBezTo>
                    <a:pt x="4140" y="11018"/>
                    <a:pt x="4167" y="10928"/>
                    <a:pt x="4203" y="10830"/>
                  </a:cubicBezTo>
                  <a:lnTo>
                    <a:pt x="4238" y="10705"/>
                  </a:lnTo>
                  <a:cubicBezTo>
                    <a:pt x="4274" y="10598"/>
                    <a:pt x="4310" y="10491"/>
                    <a:pt x="4345" y="10393"/>
                  </a:cubicBezTo>
                  <a:cubicBezTo>
                    <a:pt x="4381" y="10268"/>
                    <a:pt x="4426" y="10152"/>
                    <a:pt x="4470" y="10027"/>
                  </a:cubicBezTo>
                  <a:cubicBezTo>
                    <a:pt x="4560" y="9786"/>
                    <a:pt x="4658" y="9555"/>
                    <a:pt x="4756" y="9323"/>
                  </a:cubicBezTo>
                  <a:cubicBezTo>
                    <a:pt x="4845" y="9100"/>
                    <a:pt x="4952" y="8877"/>
                    <a:pt x="5059" y="8653"/>
                  </a:cubicBezTo>
                  <a:cubicBezTo>
                    <a:pt x="5220" y="8306"/>
                    <a:pt x="5407" y="7967"/>
                    <a:pt x="5594" y="7637"/>
                  </a:cubicBezTo>
                  <a:cubicBezTo>
                    <a:pt x="5630" y="7565"/>
                    <a:pt x="5675" y="7494"/>
                    <a:pt x="5719" y="7422"/>
                  </a:cubicBezTo>
                  <a:cubicBezTo>
                    <a:pt x="5924" y="7074"/>
                    <a:pt x="6147" y="6718"/>
                    <a:pt x="6397" y="6361"/>
                  </a:cubicBezTo>
                  <a:cubicBezTo>
                    <a:pt x="6451" y="6281"/>
                    <a:pt x="6504" y="6209"/>
                    <a:pt x="6567" y="6129"/>
                  </a:cubicBezTo>
                  <a:cubicBezTo>
                    <a:pt x="6620" y="6057"/>
                    <a:pt x="6674" y="5986"/>
                    <a:pt x="6736" y="5906"/>
                  </a:cubicBezTo>
                  <a:cubicBezTo>
                    <a:pt x="6799" y="5817"/>
                    <a:pt x="6861" y="5736"/>
                    <a:pt x="6924" y="5647"/>
                  </a:cubicBezTo>
                  <a:cubicBezTo>
                    <a:pt x="6986" y="5576"/>
                    <a:pt x="7040" y="5504"/>
                    <a:pt x="7102" y="5433"/>
                  </a:cubicBezTo>
                  <a:cubicBezTo>
                    <a:pt x="7254" y="5246"/>
                    <a:pt x="7388" y="5085"/>
                    <a:pt x="7512" y="4942"/>
                  </a:cubicBezTo>
                  <a:cubicBezTo>
                    <a:pt x="7619" y="4826"/>
                    <a:pt x="7727" y="4710"/>
                    <a:pt x="7825" y="4603"/>
                  </a:cubicBezTo>
                  <a:cubicBezTo>
                    <a:pt x="7896" y="4523"/>
                    <a:pt x="7976" y="4443"/>
                    <a:pt x="8066" y="4354"/>
                  </a:cubicBezTo>
                  <a:cubicBezTo>
                    <a:pt x="8128" y="4291"/>
                    <a:pt x="8190" y="4220"/>
                    <a:pt x="8253" y="4157"/>
                  </a:cubicBezTo>
                  <a:lnTo>
                    <a:pt x="8324" y="4095"/>
                  </a:lnTo>
                  <a:cubicBezTo>
                    <a:pt x="8405" y="4006"/>
                    <a:pt x="8494" y="3916"/>
                    <a:pt x="8592" y="3836"/>
                  </a:cubicBezTo>
                  <a:cubicBezTo>
                    <a:pt x="8681" y="3747"/>
                    <a:pt x="8770" y="3667"/>
                    <a:pt x="8868" y="3577"/>
                  </a:cubicBezTo>
                  <a:cubicBezTo>
                    <a:pt x="8967" y="3488"/>
                    <a:pt x="9074" y="3399"/>
                    <a:pt x="9190" y="3301"/>
                  </a:cubicBezTo>
                  <a:cubicBezTo>
                    <a:pt x="9270" y="3230"/>
                    <a:pt x="9350" y="3167"/>
                    <a:pt x="9430" y="3105"/>
                  </a:cubicBezTo>
                  <a:lnTo>
                    <a:pt x="9448" y="3087"/>
                  </a:lnTo>
                  <a:cubicBezTo>
                    <a:pt x="9448" y="3078"/>
                    <a:pt x="9457" y="3078"/>
                    <a:pt x="9466" y="3078"/>
                  </a:cubicBezTo>
                  <a:lnTo>
                    <a:pt x="9493" y="3051"/>
                  </a:lnTo>
                  <a:lnTo>
                    <a:pt x="9511" y="3024"/>
                  </a:lnTo>
                  <a:cubicBezTo>
                    <a:pt x="9564" y="2953"/>
                    <a:pt x="10064" y="2302"/>
                    <a:pt x="10064" y="1811"/>
                  </a:cubicBezTo>
                  <a:cubicBezTo>
                    <a:pt x="10064" y="857"/>
                    <a:pt x="9207" y="0"/>
                    <a:pt x="8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8"/>
            <p:cNvSpPr/>
            <p:nvPr/>
          </p:nvSpPr>
          <p:spPr>
            <a:xfrm>
              <a:off x="1621409" y="3806112"/>
              <a:ext cx="305395" cy="481552"/>
            </a:xfrm>
            <a:custGeom>
              <a:avLst/>
              <a:gdLst/>
              <a:ahLst/>
              <a:cxnLst/>
              <a:rect l="l" t="t" r="r" b="b"/>
              <a:pathLst>
                <a:path w="9913" h="15631" extrusionOk="0">
                  <a:moveTo>
                    <a:pt x="1482" y="1"/>
                  </a:moveTo>
                  <a:cubicBezTo>
                    <a:pt x="661" y="1"/>
                    <a:pt x="1" y="679"/>
                    <a:pt x="1" y="1518"/>
                  </a:cubicBezTo>
                  <a:cubicBezTo>
                    <a:pt x="1" y="2062"/>
                    <a:pt x="706" y="2829"/>
                    <a:pt x="706" y="2829"/>
                  </a:cubicBezTo>
                  <a:cubicBezTo>
                    <a:pt x="3560" y="5122"/>
                    <a:pt x="5630" y="8342"/>
                    <a:pt x="6460" y="12035"/>
                  </a:cubicBezTo>
                  <a:cubicBezTo>
                    <a:pt x="6718" y="13186"/>
                    <a:pt x="6861" y="14391"/>
                    <a:pt x="6861" y="15631"/>
                  </a:cubicBezTo>
                  <a:lnTo>
                    <a:pt x="9912" y="15631"/>
                  </a:lnTo>
                  <a:cubicBezTo>
                    <a:pt x="9903" y="9493"/>
                    <a:pt x="7057" y="4015"/>
                    <a:pt x="2615" y="447"/>
                  </a:cubicBezTo>
                  <a:cubicBezTo>
                    <a:pt x="2615" y="447"/>
                    <a:pt x="1919" y="1"/>
                    <a:pt x="1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8"/>
            <p:cNvSpPr/>
            <p:nvPr/>
          </p:nvSpPr>
          <p:spPr>
            <a:xfrm>
              <a:off x="1615093" y="3799796"/>
              <a:ext cx="318026" cy="494183"/>
            </a:xfrm>
            <a:custGeom>
              <a:avLst/>
              <a:gdLst/>
              <a:ahLst/>
              <a:cxnLst/>
              <a:rect l="l" t="t" r="r" b="b"/>
              <a:pathLst>
                <a:path w="10323" h="16041" extrusionOk="0">
                  <a:moveTo>
                    <a:pt x="1687" y="411"/>
                  </a:moveTo>
                  <a:cubicBezTo>
                    <a:pt x="1990" y="411"/>
                    <a:pt x="2508" y="697"/>
                    <a:pt x="2695" y="822"/>
                  </a:cubicBezTo>
                  <a:cubicBezTo>
                    <a:pt x="7227" y="4452"/>
                    <a:pt x="9850" y="9841"/>
                    <a:pt x="9921" y="15630"/>
                  </a:cubicBezTo>
                  <a:lnTo>
                    <a:pt x="7271" y="15630"/>
                  </a:lnTo>
                  <a:cubicBezTo>
                    <a:pt x="7254" y="14471"/>
                    <a:pt x="7120" y="13311"/>
                    <a:pt x="6861" y="12196"/>
                  </a:cubicBezTo>
                  <a:cubicBezTo>
                    <a:pt x="6040" y="8547"/>
                    <a:pt x="3980" y="5237"/>
                    <a:pt x="1045" y="2891"/>
                  </a:cubicBezTo>
                  <a:cubicBezTo>
                    <a:pt x="857" y="2677"/>
                    <a:pt x="402" y="2097"/>
                    <a:pt x="402" y="1723"/>
                  </a:cubicBezTo>
                  <a:cubicBezTo>
                    <a:pt x="402" y="1000"/>
                    <a:pt x="982" y="411"/>
                    <a:pt x="1687" y="411"/>
                  </a:cubicBezTo>
                  <a:close/>
                  <a:moveTo>
                    <a:pt x="1687" y="1"/>
                  </a:moveTo>
                  <a:cubicBezTo>
                    <a:pt x="759" y="1"/>
                    <a:pt x="1" y="777"/>
                    <a:pt x="1" y="1723"/>
                  </a:cubicBezTo>
                  <a:cubicBezTo>
                    <a:pt x="1" y="2329"/>
                    <a:pt x="679" y="3087"/>
                    <a:pt x="759" y="3177"/>
                  </a:cubicBezTo>
                  <a:lnTo>
                    <a:pt x="777" y="3195"/>
                  </a:lnTo>
                  <a:cubicBezTo>
                    <a:pt x="3649" y="5487"/>
                    <a:pt x="5666" y="8717"/>
                    <a:pt x="6468" y="12285"/>
                  </a:cubicBezTo>
                  <a:cubicBezTo>
                    <a:pt x="6727" y="13436"/>
                    <a:pt x="6861" y="14631"/>
                    <a:pt x="6870" y="15836"/>
                  </a:cubicBezTo>
                  <a:lnTo>
                    <a:pt x="6870" y="16041"/>
                  </a:lnTo>
                  <a:lnTo>
                    <a:pt x="10322" y="16041"/>
                  </a:lnTo>
                  <a:lnTo>
                    <a:pt x="10322" y="15836"/>
                  </a:lnTo>
                  <a:cubicBezTo>
                    <a:pt x="10313" y="9841"/>
                    <a:pt x="7628" y="4247"/>
                    <a:pt x="2945" y="500"/>
                  </a:cubicBezTo>
                  <a:lnTo>
                    <a:pt x="2927" y="483"/>
                  </a:lnTo>
                  <a:cubicBezTo>
                    <a:pt x="2847" y="438"/>
                    <a:pt x="2169" y="1"/>
                    <a:pt x="1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8"/>
            <p:cNvSpPr/>
            <p:nvPr/>
          </p:nvSpPr>
          <p:spPr>
            <a:xfrm>
              <a:off x="1325164" y="3768619"/>
              <a:ext cx="224001" cy="202159"/>
            </a:xfrm>
            <a:custGeom>
              <a:avLst/>
              <a:gdLst/>
              <a:ahLst/>
              <a:cxnLst/>
              <a:rect l="l" t="t" r="r" b="b"/>
              <a:pathLst>
                <a:path w="7271" h="6562" extrusionOk="0">
                  <a:moveTo>
                    <a:pt x="3567" y="1"/>
                  </a:moveTo>
                  <a:cubicBezTo>
                    <a:pt x="3208" y="1"/>
                    <a:pt x="2844" y="62"/>
                    <a:pt x="2489" y="192"/>
                  </a:cubicBezTo>
                  <a:cubicBezTo>
                    <a:pt x="830" y="808"/>
                    <a:pt x="0" y="2690"/>
                    <a:pt x="633" y="4394"/>
                  </a:cubicBezTo>
                  <a:cubicBezTo>
                    <a:pt x="1123" y="5730"/>
                    <a:pt x="2370" y="6561"/>
                    <a:pt x="3685" y="6561"/>
                  </a:cubicBezTo>
                  <a:cubicBezTo>
                    <a:pt x="4047" y="6561"/>
                    <a:pt x="4415" y="6498"/>
                    <a:pt x="4773" y="6365"/>
                  </a:cubicBezTo>
                  <a:cubicBezTo>
                    <a:pt x="6432" y="5750"/>
                    <a:pt x="7271" y="3876"/>
                    <a:pt x="6637" y="2173"/>
                  </a:cubicBezTo>
                  <a:cubicBezTo>
                    <a:pt x="6139" y="833"/>
                    <a:pt x="4886" y="1"/>
                    <a:pt x="3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8"/>
            <p:cNvSpPr/>
            <p:nvPr/>
          </p:nvSpPr>
          <p:spPr>
            <a:xfrm>
              <a:off x="1318016" y="3762365"/>
              <a:ext cx="227575" cy="214728"/>
            </a:xfrm>
            <a:custGeom>
              <a:avLst/>
              <a:gdLst/>
              <a:ahLst/>
              <a:cxnLst/>
              <a:rect l="l" t="t" r="r" b="b"/>
              <a:pathLst>
                <a:path w="7387" h="6970" extrusionOk="0">
                  <a:moveTo>
                    <a:pt x="3808" y="407"/>
                  </a:moveTo>
                  <a:cubicBezTo>
                    <a:pt x="5041" y="407"/>
                    <a:pt x="6213" y="1192"/>
                    <a:pt x="6682" y="2438"/>
                  </a:cubicBezTo>
                  <a:cubicBezTo>
                    <a:pt x="6967" y="3214"/>
                    <a:pt x="6941" y="4053"/>
                    <a:pt x="6611" y="4793"/>
                  </a:cubicBezTo>
                  <a:cubicBezTo>
                    <a:pt x="6281" y="5542"/>
                    <a:pt x="5692" y="6104"/>
                    <a:pt x="4933" y="6381"/>
                  </a:cubicBezTo>
                  <a:cubicBezTo>
                    <a:pt x="4604" y="6503"/>
                    <a:pt x="4262" y="6564"/>
                    <a:pt x="3919" y="6564"/>
                  </a:cubicBezTo>
                  <a:cubicBezTo>
                    <a:pt x="3483" y="6564"/>
                    <a:pt x="3046" y="6465"/>
                    <a:pt x="2632" y="6265"/>
                  </a:cubicBezTo>
                  <a:cubicBezTo>
                    <a:pt x="1900" y="5917"/>
                    <a:pt x="1338" y="5302"/>
                    <a:pt x="1053" y="4525"/>
                  </a:cubicBezTo>
                  <a:cubicBezTo>
                    <a:pt x="464" y="2929"/>
                    <a:pt x="1240" y="1162"/>
                    <a:pt x="2792" y="591"/>
                  </a:cubicBezTo>
                  <a:cubicBezTo>
                    <a:pt x="3127" y="466"/>
                    <a:pt x="3470" y="407"/>
                    <a:pt x="3808" y="407"/>
                  </a:cubicBezTo>
                  <a:close/>
                  <a:moveTo>
                    <a:pt x="3805" y="1"/>
                  </a:moveTo>
                  <a:cubicBezTo>
                    <a:pt x="3420" y="1"/>
                    <a:pt x="3030" y="67"/>
                    <a:pt x="2650" y="208"/>
                  </a:cubicBezTo>
                  <a:cubicBezTo>
                    <a:pt x="892" y="859"/>
                    <a:pt x="0" y="2857"/>
                    <a:pt x="669" y="4668"/>
                  </a:cubicBezTo>
                  <a:cubicBezTo>
                    <a:pt x="990" y="5542"/>
                    <a:pt x="1633" y="6238"/>
                    <a:pt x="2462" y="6631"/>
                  </a:cubicBezTo>
                  <a:cubicBezTo>
                    <a:pt x="2926" y="6854"/>
                    <a:pt x="3426" y="6970"/>
                    <a:pt x="3916" y="6970"/>
                  </a:cubicBezTo>
                  <a:cubicBezTo>
                    <a:pt x="4309" y="6970"/>
                    <a:pt x="4701" y="6898"/>
                    <a:pt x="5076" y="6756"/>
                  </a:cubicBezTo>
                  <a:cubicBezTo>
                    <a:pt x="5933" y="6443"/>
                    <a:pt x="6611" y="5801"/>
                    <a:pt x="6985" y="4963"/>
                  </a:cubicBezTo>
                  <a:cubicBezTo>
                    <a:pt x="7351" y="4124"/>
                    <a:pt x="7387" y="3178"/>
                    <a:pt x="7057" y="2304"/>
                  </a:cubicBezTo>
                  <a:cubicBezTo>
                    <a:pt x="6532" y="883"/>
                    <a:pt x="5205"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8"/>
            <p:cNvSpPr/>
            <p:nvPr/>
          </p:nvSpPr>
          <p:spPr>
            <a:xfrm>
              <a:off x="1446360" y="3825336"/>
              <a:ext cx="51140" cy="46519"/>
            </a:xfrm>
            <a:custGeom>
              <a:avLst/>
              <a:gdLst/>
              <a:ahLst/>
              <a:cxnLst/>
              <a:rect l="l" t="t" r="r" b="b"/>
              <a:pathLst>
                <a:path w="1660" h="1510" extrusionOk="0">
                  <a:moveTo>
                    <a:pt x="818" y="1"/>
                  </a:moveTo>
                  <a:cubicBezTo>
                    <a:pt x="735" y="1"/>
                    <a:pt x="652" y="15"/>
                    <a:pt x="571" y="46"/>
                  </a:cubicBezTo>
                  <a:cubicBezTo>
                    <a:pt x="188" y="189"/>
                    <a:pt x="0" y="617"/>
                    <a:pt x="152" y="1010"/>
                  </a:cubicBezTo>
                  <a:cubicBezTo>
                    <a:pt x="264" y="1317"/>
                    <a:pt x="546" y="1510"/>
                    <a:pt x="847" y="1510"/>
                  </a:cubicBezTo>
                  <a:cubicBezTo>
                    <a:pt x="930" y="1510"/>
                    <a:pt x="1015" y="1495"/>
                    <a:pt x="1098" y="1464"/>
                  </a:cubicBezTo>
                  <a:cubicBezTo>
                    <a:pt x="1472" y="1331"/>
                    <a:pt x="1660" y="894"/>
                    <a:pt x="1517" y="501"/>
                  </a:cubicBezTo>
                  <a:cubicBezTo>
                    <a:pt x="1405" y="193"/>
                    <a:pt x="1117" y="1"/>
                    <a:pt x="818"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8"/>
            <p:cNvSpPr/>
            <p:nvPr/>
          </p:nvSpPr>
          <p:spPr>
            <a:xfrm>
              <a:off x="1417494" y="3900876"/>
              <a:ext cx="42915" cy="37524"/>
            </a:xfrm>
            <a:custGeom>
              <a:avLst/>
              <a:gdLst/>
              <a:ahLst/>
              <a:cxnLst/>
              <a:rect l="l" t="t" r="r" b="b"/>
              <a:pathLst>
                <a:path w="1393" h="1218" extrusionOk="0">
                  <a:moveTo>
                    <a:pt x="697" y="1"/>
                  </a:moveTo>
                  <a:cubicBezTo>
                    <a:pt x="626" y="1"/>
                    <a:pt x="553" y="13"/>
                    <a:pt x="482" y="38"/>
                  </a:cubicBezTo>
                  <a:cubicBezTo>
                    <a:pt x="170" y="154"/>
                    <a:pt x="1" y="511"/>
                    <a:pt x="116" y="823"/>
                  </a:cubicBezTo>
                  <a:cubicBezTo>
                    <a:pt x="207" y="1067"/>
                    <a:pt x="444" y="1218"/>
                    <a:pt x="696" y="1218"/>
                  </a:cubicBezTo>
                  <a:cubicBezTo>
                    <a:pt x="767" y="1218"/>
                    <a:pt x="840" y="1206"/>
                    <a:pt x="910" y="1180"/>
                  </a:cubicBezTo>
                  <a:cubicBezTo>
                    <a:pt x="1223" y="1064"/>
                    <a:pt x="1392" y="707"/>
                    <a:pt x="1276" y="395"/>
                  </a:cubicBezTo>
                  <a:cubicBezTo>
                    <a:pt x="1186" y="152"/>
                    <a:pt x="949" y="1"/>
                    <a:pt x="69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8"/>
            <p:cNvSpPr/>
            <p:nvPr/>
          </p:nvSpPr>
          <p:spPr>
            <a:xfrm>
              <a:off x="1369680" y="3827492"/>
              <a:ext cx="51418" cy="45780"/>
            </a:xfrm>
            <a:custGeom>
              <a:avLst/>
              <a:gdLst/>
              <a:ahLst/>
              <a:cxnLst/>
              <a:rect l="l" t="t" r="r" b="b"/>
              <a:pathLst>
                <a:path w="1669" h="1486" extrusionOk="0">
                  <a:moveTo>
                    <a:pt x="833" y="1"/>
                  </a:moveTo>
                  <a:cubicBezTo>
                    <a:pt x="749" y="1"/>
                    <a:pt x="663" y="16"/>
                    <a:pt x="580" y="47"/>
                  </a:cubicBezTo>
                  <a:cubicBezTo>
                    <a:pt x="197" y="190"/>
                    <a:pt x="0" y="618"/>
                    <a:pt x="143" y="1002"/>
                  </a:cubicBezTo>
                  <a:cubicBezTo>
                    <a:pt x="254" y="1301"/>
                    <a:pt x="538" y="1486"/>
                    <a:pt x="840" y="1486"/>
                  </a:cubicBezTo>
                  <a:cubicBezTo>
                    <a:pt x="925" y="1486"/>
                    <a:pt x="1013" y="1471"/>
                    <a:pt x="1098" y="1439"/>
                  </a:cubicBezTo>
                  <a:cubicBezTo>
                    <a:pt x="1472" y="1296"/>
                    <a:pt x="1668" y="877"/>
                    <a:pt x="1526" y="485"/>
                  </a:cubicBezTo>
                  <a:cubicBezTo>
                    <a:pt x="1415" y="186"/>
                    <a:pt x="1130" y="1"/>
                    <a:pt x="833"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8"/>
            <p:cNvSpPr/>
            <p:nvPr/>
          </p:nvSpPr>
          <p:spPr>
            <a:xfrm>
              <a:off x="931875" y="3997642"/>
              <a:ext cx="143748" cy="128067"/>
            </a:xfrm>
            <a:custGeom>
              <a:avLst/>
              <a:gdLst/>
              <a:ahLst/>
              <a:cxnLst/>
              <a:rect l="l" t="t" r="r" b="b"/>
              <a:pathLst>
                <a:path w="4666" h="4157" extrusionOk="0">
                  <a:moveTo>
                    <a:pt x="2319" y="1"/>
                  </a:moveTo>
                  <a:cubicBezTo>
                    <a:pt x="2084" y="1"/>
                    <a:pt x="1846" y="41"/>
                    <a:pt x="1615" y="127"/>
                  </a:cubicBezTo>
                  <a:cubicBezTo>
                    <a:pt x="544" y="519"/>
                    <a:pt x="0" y="1715"/>
                    <a:pt x="401" y="2794"/>
                  </a:cubicBezTo>
                  <a:cubicBezTo>
                    <a:pt x="707" y="3635"/>
                    <a:pt x="1500" y="4156"/>
                    <a:pt x="2337" y="4156"/>
                  </a:cubicBezTo>
                  <a:cubicBezTo>
                    <a:pt x="2575" y="4156"/>
                    <a:pt x="2816" y="4114"/>
                    <a:pt x="3051" y="4025"/>
                  </a:cubicBezTo>
                  <a:cubicBezTo>
                    <a:pt x="4122" y="3633"/>
                    <a:pt x="4666" y="2437"/>
                    <a:pt x="4264" y="1367"/>
                  </a:cubicBezTo>
                  <a:cubicBezTo>
                    <a:pt x="3957" y="523"/>
                    <a:pt x="3160" y="1"/>
                    <a:pt x="2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8"/>
            <p:cNvSpPr/>
            <p:nvPr/>
          </p:nvSpPr>
          <p:spPr>
            <a:xfrm>
              <a:off x="924728" y="3991388"/>
              <a:ext cx="158042" cy="140729"/>
            </a:xfrm>
            <a:custGeom>
              <a:avLst/>
              <a:gdLst/>
              <a:ahLst/>
              <a:cxnLst/>
              <a:rect l="l" t="t" r="r" b="b"/>
              <a:pathLst>
                <a:path w="5130" h="4568" extrusionOk="0">
                  <a:moveTo>
                    <a:pt x="2545" y="403"/>
                  </a:moveTo>
                  <a:cubicBezTo>
                    <a:pt x="3308" y="403"/>
                    <a:pt x="4030" y="878"/>
                    <a:pt x="4309" y="1632"/>
                  </a:cubicBezTo>
                  <a:cubicBezTo>
                    <a:pt x="4666" y="2605"/>
                    <a:pt x="4175" y="3684"/>
                    <a:pt x="3221" y="4041"/>
                  </a:cubicBezTo>
                  <a:cubicBezTo>
                    <a:pt x="3009" y="4121"/>
                    <a:pt x="2792" y="4160"/>
                    <a:pt x="2576" y="4160"/>
                  </a:cubicBezTo>
                  <a:cubicBezTo>
                    <a:pt x="2309" y="4160"/>
                    <a:pt x="2044" y="4101"/>
                    <a:pt x="1793" y="3987"/>
                  </a:cubicBezTo>
                  <a:cubicBezTo>
                    <a:pt x="1338" y="3773"/>
                    <a:pt x="999" y="3399"/>
                    <a:pt x="821" y="2926"/>
                  </a:cubicBezTo>
                  <a:cubicBezTo>
                    <a:pt x="464" y="1953"/>
                    <a:pt x="955" y="874"/>
                    <a:pt x="1909" y="517"/>
                  </a:cubicBezTo>
                  <a:cubicBezTo>
                    <a:pt x="2119" y="440"/>
                    <a:pt x="2334" y="403"/>
                    <a:pt x="2545" y="403"/>
                  </a:cubicBezTo>
                  <a:close/>
                  <a:moveTo>
                    <a:pt x="2557" y="1"/>
                  </a:moveTo>
                  <a:cubicBezTo>
                    <a:pt x="2297" y="1"/>
                    <a:pt x="2033" y="46"/>
                    <a:pt x="1775" y="142"/>
                  </a:cubicBezTo>
                  <a:cubicBezTo>
                    <a:pt x="598" y="571"/>
                    <a:pt x="0" y="1891"/>
                    <a:pt x="437" y="3069"/>
                  </a:cubicBezTo>
                  <a:cubicBezTo>
                    <a:pt x="651" y="3639"/>
                    <a:pt x="1071" y="4094"/>
                    <a:pt x="1624" y="4353"/>
                  </a:cubicBezTo>
                  <a:cubicBezTo>
                    <a:pt x="1927" y="4496"/>
                    <a:pt x="2248" y="4567"/>
                    <a:pt x="2578" y="4567"/>
                  </a:cubicBezTo>
                  <a:cubicBezTo>
                    <a:pt x="2837" y="4567"/>
                    <a:pt x="3105" y="4514"/>
                    <a:pt x="3354" y="4425"/>
                  </a:cubicBezTo>
                  <a:cubicBezTo>
                    <a:pt x="4532" y="3987"/>
                    <a:pt x="5130" y="2676"/>
                    <a:pt x="4693" y="1498"/>
                  </a:cubicBezTo>
                  <a:cubicBezTo>
                    <a:pt x="4352" y="573"/>
                    <a:pt x="3479" y="1"/>
                    <a:pt x="2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8"/>
            <p:cNvSpPr/>
            <p:nvPr/>
          </p:nvSpPr>
          <p:spPr>
            <a:xfrm>
              <a:off x="1020631" y="4054636"/>
              <a:ext cx="30530" cy="28066"/>
            </a:xfrm>
            <a:custGeom>
              <a:avLst/>
              <a:gdLst/>
              <a:ahLst/>
              <a:cxnLst/>
              <a:rect l="l" t="t" r="r" b="b"/>
              <a:pathLst>
                <a:path w="991" h="911" extrusionOk="0">
                  <a:moveTo>
                    <a:pt x="479" y="1"/>
                  </a:moveTo>
                  <a:cubicBezTo>
                    <a:pt x="432" y="1"/>
                    <a:pt x="385" y="9"/>
                    <a:pt x="340" y="25"/>
                  </a:cubicBezTo>
                  <a:cubicBezTo>
                    <a:pt x="108" y="115"/>
                    <a:pt x="1" y="373"/>
                    <a:pt x="81" y="605"/>
                  </a:cubicBezTo>
                  <a:cubicBezTo>
                    <a:pt x="150" y="793"/>
                    <a:pt x="323" y="911"/>
                    <a:pt x="502" y="911"/>
                  </a:cubicBezTo>
                  <a:cubicBezTo>
                    <a:pt x="552" y="911"/>
                    <a:pt x="603" y="901"/>
                    <a:pt x="652" y="882"/>
                  </a:cubicBezTo>
                  <a:cubicBezTo>
                    <a:pt x="875" y="801"/>
                    <a:pt x="991" y="543"/>
                    <a:pt x="902" y="302"/>
                  </a:cubicBezTo>
                  <a:cubicBezTo>
                    <a:pt x="831" y="118"/>
                    <a:pt x="659" y="1"/>
                    <a:pt x="479"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8"/>
            <p:cNvSpPr/>
            <p:nvPr/>
          </p:nvSpPr>
          <p:spPr>
            <a:xfrm>
              <a:off x="983539" y="4026324"/>
              <a:ext cx="34104" cy="30099"/>
            </a:xfrm>
            <a:custGeom>
              <a:avLst/>
              <a:gdLst/>
              <a:ahLst/>
              <a:cxnLst/>
              <a:rect l="l" t="t" r="r" b="b"/>
              <a:pathLst>
                <a:path w="1107" h="977" extrusionOk="0">
                  <a:moveTo>
                    <a:pt x="563" y="1"/>
                  </a:moveTo>
                  <a:cubicBezTo>
                    <a:pt x="504" y="1"/>
                    <a:pt x="443" y="12"/>
                    <a:pt x="384" y="34"/>
                  </a:cubicBezTo>
                  <a:cubicBezTo>
                    <a:pt x="134" y="124"/>
                    <a:pt x="0" y="409"/>
                    <a:pt x="89" y="659"/>
                  </a:cubicBezTo>
                  <a:cubicBezTo>
                    <a:pt x="166" y="853"/>
                    <a:pt x="354" y="977"/>
                    <a:pt x="552" y="977"/>
                  </a:cubicBezTo>
                  <a:cubicBezTo>
                    <a:pt x="609" y="977"/>
                    <a:pt x="667" y="966"/>
                    <a:pt x="723" y="944"/>
                  </a:cubicBezTo>
                  <a:cubicBezTo>
                    <a:pt x="981" y="855"/>
                    <a:pt x="1106" y="570"/>
                    <a:pt x="1017" y="320"/>
                  </a:cubicBezTo>
                  <a:cubicBezTo>
                    <a:pt x="942" y="121"/>
                    <a:pt x="761" y="1"/>
                    <a:pt x="563"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8"/>
            <p:cNvSpPr/>
            <p:nvPr/>
          </p:nvSpPr>
          <p:spPr>
            <a:xfrm>
              <a:off x="986004" y="4085813"/>
              <a:ext cx="32748" cy="28497"/>
            </a:xfrm>
            <a:custGeom>
              <a:avLst/>
              <a:gdLst/>
              <a:ahLst/>
              <a:cxnLst/>
              <a:rect l="l" t="t" r="r" b="b"/>
              <a:pathLst>
                <a:path w="1063" h="925" extrusionOk="0">
                  <a:moveTo>
                    <a:pt x="541" y="0"/>
                  </a:moveTo>
                  <a:cubicBezTo>
                    <a:pt x="486" y="0"/>
                    <a:pt x="430" y="10"/>
                    <a:pt x="375" y="30"/>
                  </a:cubicBezTo>
                  <a:cubicBezTo>
                    <a:pt x="125" y="120"/>
                    <a:pt x="0" y="387"/>
                    <a:pt x="90" y="628"/>
                  </a:cubicBezTo>
                  <a:cubicBezTo>
                    <a:pt x="159" y="809"/>
                    <a:pt x="337" y="925"/>
                    <a:pt x="526" y="925"/>
                  </a:cubicBezTo>
                  <a:cubicBezTo>
                    <a:pt x="580" y="925"/>
                    <a:pt x="634" y="915"/>
                    <a:pt x="687" y="896"/>
                  </a:cubicBezTo>
                  <a:cubicBezTo>
                    <a:pt x="937" y="798"/>
                    <a:pt x="1062" y="530"/>
                    <a:pt x="973" y="298"/>
                  </a:cubicBezTo>
                  <a:cubicBezTo>
                    <a:pt x="904" y="112"/>
                    <a:pt x="729" y="0"/>
                    <a:pt x="541"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8"/>
            <p:cNvSpPr/>
            <p:nvPr/>
          </p:nvSpPr>
          <p:spPr>
            <a:xfrm>
              <a:off x="1008801" y="4158272"/>
              <a:ext cx="117130" cy="104283"/>
            </a:xfrm>
            <a:custGeom>
              <a:avLst/>
              <a:gdLst/>
              <a:ahLst/>
              <a:cxnLst/>
              <a:rect l="l" t="t" r="r" b="b"/>
              <a:pathLst>
                <a:path w="3802" h="3385" extrusionOk="0">
                  <a:moveTo>
                    <a:pt x="1894" y="1"/>
                  </a:moveTo>
                  <a:cubicBezTo>
                    <a:pt x="1701" y="1"/>
                    <a:pt x="1504" y="34"/>
                    <a:pt x="1312" y="105"/>
                  </a:cubicBezTo>
                  <a:cubicBezTo>
                    <a:pt x="447" y="426"/>
                    <a:pt x="1" y="1398"/>
                    <a:pt x="322" y="2273"/>
                  </a:cubicBezTo>
                  <a:cubicBezTo>
                    <a:pt x="580" y="2962"/>
                    <a:pt x="1223" y="3385"/>
                    <a:pt x="1908" y="3385"/>
                  </a:cubicBezTo>
                  <a:cubicBezTo>
                    <a:pt x="2101" y="3385"/>
                    <a:pt x="2298" y="3351"/>
                    <a:pt x="2490" y="3281"/>
                  </a:cubicBezTo>
                  <a:cubicBezTo>
                    <a:pt x="3355" y="2960"/>
                    <a:pt x="3801" y="1987"/>
                    <a:pt x="3471" y="1113"/>
                  </a:cubicBezTo>
                  <a:cubicBezTo>
                    <a:pt x="3221" y="424"/>
                    <a:pt x="2579" y="1"/>
                    <a:pt x="1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8"/>
            <p:cNvSpPr/>
            <p:nvPr/>
          </p:nvSpPr>
          <p:spPr>
            <a:xfrm>
              <a:off x="1001931" y="4152049"/>
              <a:ext cx="130870" cy="116668"/>
            </a:xfrm>
            <a:custGeom>
              <a:avLst/>
              <a:gdLst/>
              <a:ahLst/>
              <a:cxnLst/>
              <a:rect l="l" t="t" r="r" b="b"/>
              <a:pathLst>
                <a:path w="4248" h="3787" extrusionOk="0">
                  <a:moveTo>
                    <a:pt x="2111" y="406"/>
                  </a:moveTo>
                  <a:cubicBezTo>
                    <a:pt x="2715" y="406"/>
                    <a:pt x="3283" y="777"/>
                    <a:pt x="3507" y="1377"/>
                  </a:cubicBezTo>
                  <a:cubicBezTo>
                    <a:pt x="3792" y="2153"/>
                    <a:pt x="3409" y="3010"/>
                    <a:pt x="2642" y="3295"/>
                  </a:cubicBezTo>
                  <a:cubicBezTo>
                    <a:pt x="2478" y="3355"/>
                    <a:pt x="2307" y="3385"/>
                    <a:pt x="2136" y="3385"/>
                  </a:cubicBezTo>
                  <a:cubicBezTo>
                    <a:pt x="1924" y="3385"/>
                    <a:pt x="1711" y="3340"/>
                    <a:pt x="1509" y="3251"/>
                  </a:cubicBezTo>
                  <a:cubicBezTo>
                    <a:pt x="1152" y="3081"/>
                    <a:pt x="875" y="2778"/>
                    <a:pt x="741" y="2403"/>
                  </a:cubicBezTo>
                  <a:cubicBezTo>
                    <a:pt x="456" y="1636"/>
                    <a:pt x="839" y="780"/>
                    <a:pt x="1607" y="494"/>
                  </a:cubicBezTo>
                  <a:cubicBezTo>
                    <a:pt x="1773" y="434"/>
                    <a:pt x="1943" y="406"/>
                    <a:pt x="2111" y="406"/>
                  </a:cubicBezTo>
                  <a:close/>
                  <a:moveTo>
                    <a:pt x="2115" y="1"/>
                  </a:moveTo>
                  <a:cubicBezTo>
                    <a:pt x="1898" y="1"/>
                    <a:pt x="1678" y="39"/>
                    <a:pt x="1464" y="119"/>
                  </a:cubicBezTo>
                  <a:cubicBezTo>
                    <a:pt x="492" y="476"/>
                    <a:pt x="1" y="1565"/>
                    <a:pt x="358" y="2546"/>
                  </a:cubicBezTo>
                  <a:cubicBezTo>
                    <a:pt x="536" y="3019"/>
                    <a:pt x="884" y="3402"/>
                    <a:pt x="1339" y="3617"/>
                  </a:cubicBezTo>
                  <a:cubicBezTo>
                    <a:pt x="1598" y="3732"/>
                    <a:pt x="1865" y="3786"/>
                    <a:pt x="2133" y="3786"/>
                  </a:cubicBezTo>
                  <a:cubicBezTo>
                    <a:pt x="2347" y="3786"/>
                    <a:pt x="2570" y="3750"/>
                    <a:pt x="2784" y="3670"/>
                  </a:cubicBezTo>
                  <a:cubicBezTo>
                    <a:pt x="3757" y="3313"/>
                    <a:pt x="4247" y="2225"/>
                    <a:pt x="3890" y="1244"/>
                  </a:cubicBezTo>
                  <a:cubicBezTo>
                    <a:pt x="3605" y="478"/>
                    <a:pt x="2881"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8"/>
            <p:cNvSpPr/>
            <p:nvPr/>
          </p:nvSpPr>
          <p:spPr>
            <a:xfrm>
              <a:off x="1053072" y="4172167"/>
              <a:ext cx="33827" cy="30592"/>
            </a:xfrm>
            <a:custGeom>
              <a:avLst/>
              <a:gdLst/>
              <a:ahLst/>
              <a:cxnLst/>
              <a:rect l="l" t="t" r="r" b="b"/>
              <a:pathLst>
                <a:path w="1098" h="993" extrusionOk="0">
                  <a:moveTo>
                    <a:pt x="535" y="1"/>
                  </a:moveTo>
                  <a:cubicBezTo>
                    <a:pt x="481" y="1"/>
                    <a:pt x="427" y="10"/>
                    <a:pt x="375" y="29"/>
                  </a:cubicBezTo>
                  <a:cubicBezTo>
                    <a:pt x="125" y="118"/>
                    <a:pt x="0" y="403"/>
                    <a:pt x="98" y="662"/>
                  </a:cubicBezTo>
                  <a:cubicBezTo>
                    <a:pt x="176" y="866"/>
                    <a:pt x="365" y="993"/>
                    <a:pt x="564" y="993"/>
                  </a:cubicBezTo>
                  <a:cubicBezTo>
                    <a:pt x="617" y="993"/>
                    <a:pt x="670" y="984"/>
                    <a:pt x="723" y="965"/>
                  </a:cubicBezTo>
                  <a:cubicBezTo>
                    <a:pt x="973" y="867"/>
                    <a:pt x="1097" y="582"/>
                    <a:pt x="999" y="332"/>
                  </a:cubicBezTo>
                  <a:cubicBezTo>
                    <a:pt x="929" y="127"/>
                    <a:pt x="736" y="1"/>
                    <a:pt x="535"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8"/>
            <p:cNvSpPr/>
            <p:nvPr/>
          </p:nvSpPr>
          <p:spPr>
            <a:xfrm>
              <a:off x="1031630" y="4202173"/>
              <a:ext cx="19532" cy="17345"/>
            </a:xfrm>
            <a:custGeom>
              <a:avLst/>
              <a:gdLst/>
              <a:ahLst/>
              <a:cxnLst/>
              <a:rect l="l" t="t" r="r" b="b"/>
              <a:pathLst>
                <a:path w="634" h="563" extrusionOk="0">
                  <a:moveTo>
                    <a:pt x="316" y="0"/>
                  </a:moveTo>
                  <a:cubicBezTo>
                    <a:pt x="283" y="0"/>
                    <a:pt x="248" y="6"/>
                    <a:pt x="214" y="18"/>
                  </a:cubicBezTo>
                  <a:cubicBezTo>
                    <a:pt x="72" y="71"/>
                    <a:pt x="0" y="232"/>
                    <a:pt x="54" y="384"/>
                  </a:cubicBezTo>
                  <a:cubicBezTo>
                    <a:pt x="95" y="494"/>
                    <a:pt x="201" y="562"/>
                    <a:pt x="313" y="562"/>
                  </a:cubicBezTo>
                  <a:cubicBezTo>
                    <a:pt x="346" y="562"/>
                    <a:pt x="379" y="556"/>
                    <a:pt x="411" y="544"/>
                  </a:cubicBezTo>
                  <a:cubicBezTo>
                    <a:pt x="562" y="491"/>
                    <a:pt x="634" y="330"/>
                    <a:pt x="580" y="187"/>
                  </a:cubicBezTo>
                  <a:cubicBezTo>
                    <a:pt x="539" y="70"/>
                    <a:pt x="432" y="0"/>
                    <a:pt x="316"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8"/>
            <p:cNvSpPr/>
            <p:nvPr/>
          </p:nvSpPr>
          <p:spPr>
            <a:xfrm>
              <a:off x="1590632" y="3992405"/>
              <a:ext cx="143779" cy="128067"/>
            </a:xfrm>
            <a:custGeom>
              <a:avLst/>
              <a:gdLst/>
              <a:ahLst/>
              <a:cxnLst/>
              <a:rect l="l" t="t" r="r" b="b"/>
              <a:pathLst>
                <a:path w="4667" h="4157" extrusionOk="0">
                  <a:moveTo>
                    <a:pt x="2320" y="1"/>
                  </a:moveTo>
                  <a:cubicBezTo>
                    <a:pt x="2085" y="1"/>
                    <a:pt x="1847" y="42"/>
                    <a:pt x="1615" y="127"/>
                  </a:cubicBezTo>
                  <a:cubicBezTo>
                    <a:pt x="545" y="520"/>
                    <a:pt x="1" y="1715"/>
                    <a:pt x="402" y="2795"/>
                  </a:cubicBezTo>
                  <a:cubicBezTo>
                    <a:pt x="715" y="3635"/>
                    <a:pt x="1504" y="4157"/>
                    <a:pt x="2343" y="4157"/>
                  </a:cubicBezTo>
                  <a:cubicBezTo>
                    <a:pt x="2581" y="4157"/>
                    <a:pt x="2824" y="4115"/>
                    <a:pt x="3061" y="4026"/>
                  </a:cubicBezTo>
                  <a:cubicBezTo>
                    <a:pt x="4122" y="3633"/>
                    <a:pt x="4666" y="2438"/>
                    <a:pt x="4265" y="1358"/>
                  </a:cubicBezTo>
                  <a:cubicBezTo>
                    <a:pt x="3958" y="522"/>
                    <a:pt x="3161" y="1"/>
                    <a:pt x="2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8"/>
            <p:cNvSpPr/>
            <p:nvPr/>
          </p:nvSpPr>
          <p:spPr>
            <a:xfrm>
              <a:off x="1583762" y="3986120"/>
              <a:ext cx="150649" cy="140482"/>
            </a:xfrm>
            <a:custGeom>
              <a:avLst/>
              <a:gdLst/>
              <a:ahLst/>
              <a:cxnLst/>
              <a:rect l="l" t="t" r="r" b="b"/>
              <a:pathLst>
                <a:path w="4890" h="4560" extrusionOk="0">
                  <a:moveTo>
                    <a:pt x="2547" y="404"/>
                  </a:moveTo>
                  <a:cubicBezTo>
                    <a:pt x="2812" y="404"/>
                    <a:pt x="3077" y="463"/>
                    <a:pt x="3328" y="581"/>
                  </a:cubicBezTo>
                  <a:cubicBezTo>
                    <a:pt x="3783" y="786"/>
                    <a:pt x="4131" y="1161"/>
                    <a:pt x="4301" y="1634"/>
                  </a:cubicBezTo>
                  <a:cubicBezTo>
                    <a:pt x="4479" y="2107"/>
                    <a:pt x="4461" y="2615"/>
                    <a:pt x="4247" y="3070"/>
                  </a:cubicBezTo>
                  <a:cubicBezTo>
                    <a:pt x="4042" y="3525"/>
                    <a:pt x="3676" y="3873"/>
                    <a:pt x="3212" y="4042"/>
                  </a:cubicBezTo>
                  <a:cubicBezTo>
                    <a:pt x="3005" y="4118"/>
                    <a:pt x="2788" y="4157"/>
                    <a:pt x="2571" y="4157"/>
                  </a:cubicBezTo>
                  <a:cubicBezTo>
                    <a:pt x="2304" y="4157"/>
                    <a:pt x="2036" y="4098"/>
                    <a:pt x="1785" y="3980"/>
                  </a:cubicBezTo>
                  <a:cubicBezTo>
                    <a:pt x="1330" y="3775"/>
                    <a:pt x="991" y="3400"/>
                    <a:pt x="813" y="2927"/>
                  </a:cubicBezTo>
                  <a:cubicBezTo>
                    <a:pt x="456" y="1955"/>
                    <a:pt x="946" y="875"/>
                    <a:pt x="1910" y="519"/>
                  </a:cubicBezTo>
                  <a:cubicBezTo>
                    <a:pt x="2117" y="443"/>
                    <a:pt x="2332" y="404"/>
                    <a:pt x="2547" y="404"/>
                  </a:cubicBezTo>
                  <a:close/>
                  <a:moveTo>
                    <a:pt x="2545" y="0"/>
                  </a:moveTo>
                  <a:cubicBezTo>
                    <a:pt x="2282" y="0"/>
                    <a:pt x="2019" y="48"/>
                    <a:pt x="1767" y="144"/>
                  </a:cubicBezTo>
                  <a:cubicBezTo>
                    <a:pt x="598" y="572"/>
                    <a:pt x="1" y="1884"/>
                    <a:pt x="438" y="3070"/>
                  </a:cubicBezTo>
                  <a:cubicBezTo>
                    <a:pt x="643" y="3641"/>
                    <a:pt x="1062" y="4096"/>
                    <a:pt x="1615" y="4355"/>
                  </a:cubicBezTo>
                  <a:cubicBezTo>
                    <a:pt x="1919" y="4488"/>
                    <a:pt x="2240" y="4560"/>
                    <a:pt x="2570" y="4560"/>
                  </a:cubicBezTo>
                  <a:cubicBezTo>
                    <a:pt x="2829" y="4560"/>
                    <a:pt x="3096" y="4515"/>
                    <a:pt x="3346" y="4426"/>
                  </a:cubicBezTo>
                  <a:cubicBezTo>
                    <a:pt x="3917" y="4212"/>
                    <a:pt x="4372" y="3793"/>
                    <a:pt x="4622" y="3240"/>
                  </a:cubicBezTo>
                  <a:cubicBezTo>
                    <a:pt x="4872" y="2686"/>
                    <a:pt x="4889" y="2071"/>
                    <a:pt x="4684" y="1500"/>
                  </a:cubicBezTo>
                  <a:cubicBezTo>
                    <a:pt x="4470" y="920"/>
                    <a:pt x="4051" y="465"/>
                    <a:pt x="3498" y="215"/>
                  </a:cubicBezTo>
                  <a:cubicBezTo>
                    <a:pt x="3193" y="73"/>
                    <a:pt x="2868" y="0"/>
                    <a:pt x="2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8"/>
            <p:cNvSpPr/>
            <p:nvPr/>
          </p:nvSpPr>
          <p:spPr>
            <a:xfrm>
              <a:off x="1679419" y="4049430"/>
              <a:ext cx="30530" cy="27942"/>
            </a:xfrm>
            <a:custGeom>
              <a:avLst/>
              <a:gdLst/>
              <a:ahLst/>
              <a:cxnLst/>
              <a:rect l="l" t="t" r="r" b="b"/>
              <a:pathLst>
                <a:path w="991" h="907" extrusionOk="0">
                  <a:moveTo>
                    <a:pt x="480" y="0"/>
                  </a:moveTo>
                  <a:cubicBezTo>
                    <a:pt x="433" y="0"/>
                    <a:pt x="385" y="8"/>
                    <a:pt x="339" y="25"/>
                  </a:cubicBezTo>
                  <a:cubicBezTo>
                    <a:pt x="107" y="114"/>
                    <a:pt x="0" y="373"/>
                    <a:pt x="81" y="605"/>
                  </a:cubicBezTo>
                  <a:cubicBezTo>
                    <a:pt x="151" y="794"/>
                    <a:pt x="326" y="907"/>
                    <a:pt x="506" y="907"/>
                  </a:cubicBezTo>
                  <a:cubicBezTo>
                    <a:pt x="555" y="907"/>
                    <a:pt x="604" y="898"/>
                    <a:pt x="652" y="881"/>
                  </a:cubicBezTo>
                  <a:cubicBezTo>
                    <a:pt x="883" y="801"/>
                    <a:pt x="991" y="542"/>
                    <a:pt x="901" y="301"/>
                  </a:cubicBezTo>
                  <a:cubicBezTo>
                    <a:pt x="838" y="117"/>
                    <a:pt x="661" y="0"/>
                    <a:pt x="480"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8"/>
            <p:cNvSpPr/>
            <p:nvPr/>
          </p:nvSpPr>
          <p:spPr>
            <a:xfrm>
              <a:off x="1642296" y="4008795"/>
              <a:ext cx="34135" cy="30068"/>
            </a:xfrm>
            <a:custGeom>
              <a:avLst/>
              <a:gdLst/>
              <a:ahLst/>
              <a:cxnLst/>
              <a:rect l="l" t="t" r="r" b="b"/>
              <a:pathLst>
                <a:path w="1108" h="976" extrusionOk="0">
                  <a:moveTo>
                    <a:pt x="560" y="0"/>
                  </a:moveTo>
                  <a:cubicBezTo>
                    <a:pt x="502" y="0"/>
                    <a:pt x="443" y="10"/>
                    <a:pt x="385" y="32"/>
                  </a:cubicBezTo>
                  <a:cubicBezTo>
                    <a:pt x="135" y="122"/>
                    <a:pt x="1" y="407"/>
                    <a:pt x="99" y="657"/>
                  </a:cubicBezTo>
                  <a:cubicBezTo>
                    <a:pt x="168" y="856"/>
                    <a:pt x="352" y="976"/>
                    <a:pt x="548" y="976"/>
                  </a:cubicBezTo>
                  <a:cubicBezTo>
                    <a:pt x="606" y="976"/>
                    <a:pt x="666" y="965"/>
                    <a:pt x="724" y="942"/>
                  </a:cubicBezTo>
                  <a:cubicBezTo>
                    <a:pt x="982" y="853"/>
                    <a:pt x="1107" y="568"/>
                    <a:pt x="1018" y="318"/>
                  </a:cubicBezTo>
                  <a:cubicBezTo>
                    <a:pt x="949" y="124"/>
                    <a:pt x="761" y="0"/>
                    <a:pt x="560"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8"/>
            <p:cNvSpPr/>
            <p:nvPr/>
          </p:nvSpPr>
          <p:spPr>
            <a:xfrm>
              <a:off x="1631606" y="4066281"/>
              <a:ext cx="32718" cy="28528"/>
            </a:xfrm>
            <a:custGeom>
              <a:avLst/>
              <a:gdLst/>
              <a:ahLst/>
              <a:cxnLst/>
              <a:rect l="l" t="t" r="r" b="b"/>
              <a:pathLst>
                <a:path w="1062" h="926" extrusionOk="0">
                  <a:moveTo>
                    <a:pt x="542" y="1"/>
                  </a:moveTo>
                  <a:cubicBezTo>
                    <a:pt x="486" y="1"/>
                    <a:pt x="429" y="11"/>
                    <a:pt x="375" y="31"/>
                  </a:cubicBezTo>
                  <a:cubicBezTo>
                    <a:pt x="125" y="120"/>
                    <a:pt x="0" y="388"/>
                    <a:pt x="89" y="629"/>
                  </a:cubicBezTo>
                  <a:cubicBezTo>
                    <a:pt x="159" y="809"/>
                    <a:pt x="337" y="925"/>
                    <a:pt x="530" y="925"/>
                  </a:cubicBezTo>
                  <a:cubicBezTo>
                    <a:pt x="585" y="925"/>
                    <a:pt x="641" y="916"/>
                    <a:pt x="696" y="896"/>
                  </a:cubicBezTo>
                  <a:cubicBezTo>
                    <a:pt x="937" y="798"/>
                    <a:pt x="1062" y="539"/>
                    <a:pt x="972" y="299"/>
                  </a:cubicBezTo>
                  <a:cubicBezTo>
                    <a:pt x="910" y="112"/>
                    <a:pt x="731" y="1"/>
                    <a:pt x="542"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8"/>
            <p:cNvSpPr/>
            <p:nvPr/>
          </p:nvSpPr>
          <p:spPr>
            <a:xfrm>
              <a:off x="1576892" y="4239265"/>
              <a:ext cx="45379" cy="12385"/>
            </a:xfrm>
            <a:custGeom>
              <a:avLst/>
              <a:gdLst/>
              <a:ahLst/>
              <a:cxnLst/>
              <a:rect l="l" t="t" r="r" b="b"/>
              <a:pathLst>
                <a:path w="1473" h="402" extrusionOk="0">
                  <a:moveTo>
                    <a:pt x="197" y="0"/>
                  </a:moveTo>
                  <a:cubicBezTo>
                    <a:pt x="90" y="0"/>
                    <a:pt x="1" y="90"/>
                    <a:pt x="1" y="197"/>
                  </a:cubicBezTo>
                  <a:cubicBezTo>
                    <a:pt x="1" y="313"/>
                    <a:pt x="90" y="402"/>
                    <a:pt x="197" y="402"/>
                  </a:cubicBezTo>
                  <a:lnTo>
                    <a:pt x="1268" y="402"/>
                  </a:lnTo>
                  <a:cubicBezTo>
                    <a:pt x="1383" y="402"/>
                    <a:pt x="1473" y="313"/>
                    <a:pt x="1473" y="197"/>
                  </a:cubicBezTo>
                  <a:cubicBezTo>
                    <a:pt x="1473" y="90"/>
                    <a:pt x="1383"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8"/>
            <p:cNvSpPr/>
            <p:nvPr/>
          </p:nvSpPr>
          <p:spPr>
            <a:xfrm>
              <a:off x="1413643" y="4239265"/>
              <a:ext cx="134167" cy="12385"/>
            </a:xfrm>
            <a:custGeom>
              <a:avLst/>
              <a:gdLst/>
              <a:ahLst/>
              <a:cxnLst/>
              <a:rect l="l" t="t" r="r" b="b"/>
              <a:pathLst>
                <a:path w="4355" h="402" extrusionOk="0">
                  <a:moveTo>
                    <a:pt x="206" y="0"/>
                  </a:moveTo>
                  <a:cubicBezTo>
                    <a:pt x="90" y="0"/>
                    <a:pt x="1" y="90"/>
                    <a:pt x="1" y="197"/>
                  </a:cubicBezTo>
                  <a:cubicBezTo>
                    <a:pt x="1" y="313"/>
                    <a:pt x="90" y="402"/>
                    <a:pt x="206" y="402"/>
                  </a:cubicBezTo>
                  <a:lnTo>
                    <a:pt x="4149" y="402"/>
                  </a:lnTo>
                  <a:cubicBezTo>
                    <a:pt x="4265" y="402"/>
                    <a:pt x="4354" y="313"/>
                    <a:pt x="4354" y="197"/>
                  </a:cubicBezTo>
                  <a:cubicBezTo>
                    <a:pt x="4354" y="90"/>
                    <a:pt x="4265" y="0"/>
                    <a:pt x="4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8"/>
            <p:cNvSpPr/>
            <p:nvPr/>
          </p:nvSpPr>
          <p:spPr>
            <a:xfrm>
              <a:off x="885417" y="4079436"/>
              <a:ext cx="24215" cy="32625"/>
            </a:xfrm>
            <a:custGeom>
              <a:avLst/>
              <a:gdLst/>
              <a:ahLst/>
              <a:cxnLst/>
              <a:rect l="l" t="t" r="r" b="b"/>
              <a:pathLst>
                <a:path w="786" h="1059" extrusionOk="0">
                  <a:moveTo>
                    <a:pt x="554" y="0"/>
                  </a:moveTo>
                  <a:cubicBezTo>
                    <a:pt x="482" y="0"/>
                    <a:pt x="413" y="43"/>
                    <a:pt x="375" y="112"/>
                  </a:cubicBezTo>
                  <a:cubicBezTo>
                    <a:pt x="259" y="327"/>
                    <a:pt x="152" y="550"/>
                    <a:pt x="45" y="773"/>
                  </a:cubicBezTo>
                  <a:cubicBezTo>
                    <a:pt x="0" y="871"/>
                    <a:pt x="45" y="996"/>
                    <a:pt x="152" y="1040"/>
                  </a:cubicBezTo>
                  <a:cubicBezTo>
                    <a:pt x="179" y="1049"/>
                    <a:pt x="206" y="1058"/>
                    <a:pt x="232" y="1058"/>
                  </a:cubicBezTo>
                  <a:cubicBezTo>
                    <a:pt x="313" y="1058"/>
                    <a:pt x="384" y="1013"/>
                    <a:pt x="420" y="942"/>
                  </a:cubicBezTo>
                  <a:cubicBezTo>
                    <a:pt x="518" y="728"/>
                    <a:pt x="625" y="505"/>
                    <a:pt x="732" y="300"/>
                  </a:cubicBezTo>
                  <a:cubicBezTo>
                    <a:pt x="785" y="202"/>
                    <a:pt x="741" y="77"/>
                    <a:pt x="643" y="23"/>
                  </a:cubicBezTo>
                  <a:cubicBezTo>
                    <a:pt x="614" y="8"/>
                    <a:pt x="584"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8"/>
            <p:cNvSpPr/>
            <p:nvPr/>
          </p:nvSpPr>
          <p:spPr>
            <a:xfrm>
              <a:off x="851344" y="4132579"/>
              <a:ext cx="34936" cy="119071"/>
            </a:xfrm>
            <a:custGeom>
              <a:avLst/>
              <a:gdLst/>
              <a:ahLst/>
              <a:cxnLst/>
              <a:rect l="l" t="t" r="r" b="b"/>
              <a:pathLst>
                <a:path w="1134" h="3865" extrusionOk="0">
                  <a:moveTo>
                    <a:pt x="905" y="0"/>
                  </a:moveTo>
                  <a:cubicBezTo>
                    <a:pt x="821" y="0"/>
                    <a:pt x="742" y="51"/>
                    <a:pt x="714" y="136"/>
                  </a:cubicBezTo>
                  <a:cubicBezTo>
                    <a:pt x="0" y="2143"/>
                    <a:pt x="36" y="3606"/>
                    <a:pt x="36" y="3669"/>
                  </a:cubicBezTo>
                  <a:cubicBezTo>
                    <a:pt x="45" y="3776"/>
                    <a:pt x="134" y="3865"/>
                    <a:pt x="241" y="3865"/>
                  </a:cubicBezTo>
                  <a:lnTo>
                    <a:pt x="250" y="3865"/>
                  </a:lnTo>
                  <a:cubicBezTo>
                    <a:pt x="357" y="3865"/>
                    <a:pt x="446" y="3767"/>
                    <a:pt x="446" y="3660"/>
                  </a:cubicBezTo>
                  <a:cubicBezTo>
                    <a:pt x="446" y="3642"/>
                    <a:pt x="411" y="2215"/>
                    <a:pt x="1097" y="270"/>
                  </a:cubicBezTo>
                  <a:cubicBezTo>
                    <a:pt x="1133" y="163"/>
                    <a:pt x="1080" y="47"/>
                    <a:pt x="973" y="11"/>
                  </a:cubicBezTo>
                  <a:cubicBezTo>
                    <a:pt x="950" y="4"/>
                    <a:pt x="927" y="0"/>
                    <a:pt x="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8"/>
            <p:cNvSpPr/>
            <p:nvPr/>
          </p:nvSpPr>
          <p:spPr>
            <a:xfrm>
              <a:off x="1831392" y="4051679"/>
              <a:ext cx="62139" cy="217039"/>
            </a:xfrm>
            <a:custGeom>
              <a:avLst/>
              <a:gdLst/>
              <a:ahLst/>
              <a:cxnLst/>
              <a:rect l="l" t="t" r="r" b="b"/>
              <a:pathLst>
                <a:path w="2017" h="7045" extrusionOk="0">
                  <a:moveTo>
                    <a:pt x="234" y="0"/>
                  </a:moveTo>
                  <a:cubicBezTo>
                    <a:pt x="203" y="0"/>
                    <a:pt x="172" y="8"/>
                    <a:pt x="143" y="23"/>
                  </a:cubicBezTo>
                  <a:cubicBezTo>
                    <a:pt x="36" y="68"/>
                    <a:pt x="1" y="193"/>
                    <a:pt x="45" y="291"/>
                  </a:cubicBezTo>
                  <a:cubicBezTo>
                    <a:pt x="1027" y="2334"/>
                    <a:pt x="1553" y="4546"/>
                    <a:pt x="1606" y="6848"/>
                  </a:cubicBezTo>
                  <a:cubicBezTo>
                    <a:pt x="1615" y="6964"/>
                    <a:pt x="1705" y="7044"/>
                    <a:pt x="1812" y="7044"/>
                  </a:cubicBezTo>
                  <a:lnTo>
                    <a:pt x="1820" y="7044"/>
                  </a:lnTo>
                  <a:cubicBezTo>
                    <a:pt x="1928" y="7044"/>
                    <a:pt x="2017" y="6955"/>
                    <a:pt x="2017" y="6839"/>
                  </a:cubicBezTo>
                  <a:cubicBezTo>
                    <a:pt x="1954" y="4475"/>
                    <a:pt x="1419" y="2209"/>
                    <a:pt x="411" y="112"/>
                  </a:cubicBezTo>
                  <a:cubicBezTo>
                    <a:pt x="379" y="43"/>
                    <a:pt x="308"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8"/>
            <p:cNvSpPr/>
            <p:nvPr/>
          </p:nvSpPr>
          <p:spPr>
            <a:xfrm>
              <a:off x="1783025" y="3973397"/>
              <a:ext cx="41251" cy="51264"/>
            </a:xfrm>
            <a:custGeom>
              <a:avLst/>
              <a:gdLst/>
              <a:ahLst/>
              <a:cxnLst/>
              <a:rect l="l" t="t" r="r" b="b"/>
              <a:pathLst>
                <a:path w="1339" h="1664" extrusionOk="0">
                  <a:moveTo>
                    <a:pt x="226" y="0"/>
                  </a:moveTo>
                  <a:cubicBezTo>
                    <a:pt x="178" y="0"/>
                    <a:pt x="130" y="16"/>
                    <a:pt x="90" y="48"/>
                  </a:cubicBezTo>
                  <a:cubicBezTo>
                    <a:pt x="9" y="120"/>
                    <a:pt x="0" y="254"/>
                    <a:pt x="72" y="334"/>
                  </a:cubicBezTo>
                  <a:cubicBezTo>
                    <a:pt x="81" y="334"/>
                    <a:pt x="447" y="771"/>
                    <a:pt x="928" y="1565"/>
                  </a:cubicBezTo>
                  <a:cubicBezTo>
                    <a:pt x="973" y="1627"/>
                    <a:pt x="1035" y="1663"/>
                    <a:pt x="1107" y="1663"/>
                  </a:cubicBezTo>
                  <a:cubicBezTo>
                    <a:pt x="1142" y="1663"/>
                    <a:pt x="1178" y="1645"/>
                    <a:pt x="1205" y="1627"/>
                  </a:cubicBezTo>
                  <a:cubicBezTo>
                    <a:pt x="1303" y="1574"/>
                    <a:pt x="1339" y="1449"/>
                    <a:pt x="1276" y="1351"/>
                  </a:cubicBezTo>
                  <a:cubicBezTo>
                    <a:pt x="777" y="530"/>
                    <a:pt x="393" y="84"/>
                    <a:pt x="375" y="66"/>
                  </a:cubicBezTo>
                  <a:cubicBezTo>
                    <a:pt x="336" y="23"/>
                    <a:pt x="282"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8"/>
            <p:cNvSpPr/>
            <p:nvPr/>
          </p:nvSpPr>
          <p:spPr>
            <a:xfrm>
              <a:off x="851622" y="3876538"/>
              <a:ext cx="82194" cy="104961"/>
            </a:xfrm>
            <a:custGeom>
              <a:avLst/>
              <a:gdLst/>
              <a:ahLst/>
              <a:cxnLst/>
              <a:rect l="l" t="t" r="r" b="b"/>
              <a:pathLst>
                <a:path w="2668" h="3407" extrusionOk="0">
                  <a:moveTo>
                    <a:pt x="2444" y="1"/>
                  </a:moveTo>
                  <a:cubicBezTo>
                    <a:pt x="2393" y="1"/>
                    <a:pt x="2342" y="21"/>
                    <a:pt x="2302" y="61"/>
                  </a:cubicBezTo>
                  <a:cubicBezTo>
                    <a:pt x="1499" y="864"/>
                    <a:pt x="741" y="1890"/>
                    <a:pt x="54" y="3103"/>
                  </a:cubicBezTo>
                  <a:cubicBezTo>
                    <a:pt x="0" y="3201"/>
                    <a:pt x="36" y="3326"/>
                    <a:pt x="134" y="3380"/>
                  </a:cubicBezTo>
                  <a:cubicBezTo>
                    <a:pt x="161" y="3398"/>
                    <a:pt x="196" y="3407"/>
                    <a:pt x="232" y="3407"/>
                  </a:cubicBezTo>
                  <a:cubicBezTo>
                    <a:pt x="303" y="3407"/>
                    <a:pt x="375" y="3371"/>
                    <a:pt x="410" y="3308"/>
                  </a:cubicBezTo>
                  <a:cubicBezTo>
                    <a:pt x="1240" y="1828"/>
                    <a:pt x="2052" y="882"/>
                    <a:pt x="2587" y="347"/>
                  </a:cubicBezTo>
                  <a:cubicBezTo>
                    <a:pt x="2667" y="266"/>
                    <a:pt x="2667" y="141"/>
                    <a:pt x="2587" y="61"/>
                  </a:cubicBezTo>
                  <a:cubicBezTo>
                    <a:pt x="2547" y="21"/>
                    <a:pt x="2496" y="1"/>
                    <a:pt x="2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8"/>
            <p:cNvSpPr/>
            <p:nvPr/>
          </p:nvSpPr>
          <p:spPr>
            <a:xfrm>
              <a:off x="935418" y="3849982"/>
              <a:ext cx="30561" cy="24892"/>
            </a:xfrm>
            <a:custGeom>
              <a:avLst/>
              <a:gdLst/>
              <a:ahLst/>
              <a:cxnLst/>
              <a:rect l="l" t="t" r="r" b="b"/>
              <a:pathLst>
                <a:path w="992" h="808" extrusionOk="0">
                  <a:moveTo>
                    <a:pt x="757" y="0"/>
                  </a:moveTo>
                  <a:cubicBezTo>
                    <a:pt x="722" y="0"/>
                    <a:pt x="686" y="10"/>
                    <a:pt x="652" y="31"/>
                  </a:cubicBezTo>
                  <a:cubicBezTo>
                    <a:pt x="643" y="31"/>
                    <a:pt x="438" y="156"/>
                    <a:pt x="90" y="450"/>
                  </a:cubicBezTo>
                  <a:cubicBezTo>
                    <a:pt x="10" y="522"/>
                    <a:pt x="1" y="647"/>
                    <a:pt x="72" y="736"/>
                  </a:cubicBezTo>
                  <a:cubicBezTo>
                    <a:pt x="108" y="780"/>
                    <a:pt x="170" y="807"/>
                    <a:pt x="224" y="807"/>
                  </a:cubicBezTo>
                  <a:cubicBezTo>
                    <a:pt x="269" y="807"/>
                    <a:pt x="313" y="789"/>
                    <a:pt x="358" y="754"/>
                  </a:cubicBezTo>
                  <a:cubicBezTo>
                    <a:pt x="661" y="495"/>
                    <a:pt x="857" y="379"/>
                    <a:pt x="857" y="379"/>
                  </a:cubicBezTo>
                  <a:cubicBezTo>
                    <a:pt x="956" y="317"/>
                    <a:pt x="991" y="201"/>
                    <a:pt x="929" y="102"/>
                  </a:cubicBezTo>
                  <a:cubicBezTo>
                    <a:pt x="893" y="38"/>
                    <a:pt x="827"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8"/>
            <p:cNvSpPr/>
            <p:nvPr/>
          </p:nvSpPr>
          <p:spPr>
            <a:xfrm>
              <a:off x="1483175" y="4106054"/>
              <a:ext cx="116853" cy="104283"/>
            </a:xfrm>
            <a:custGeom>
              <a:avLst/>
              <a:gdLst/>
              <a:ahLst/>
              <a:cxnLst/>
              <a:rect l="l" t="t" r="r" b="b"/>
              <a:pathLst>
                <a:path w="3793" h="3385" extrusionOk="0">
                  <a:moveTo>
                    <a:pt x="1890" y="1"/>
                  </a:moveTo>
                  <a:cubicBezTo>
                    <a:pt x="1697" y="1"/>
                    <a:pt x="1502" y="34"/>
                    <a:pt x="1312" y="105"/>
                  </a:cubicBezTo>
                  <a:cubicBezTo>
                    <a:pt x="438" y="426"/>
                    <a:pt x="1" y="1398"/>
                    <a:pt x="322" y="2282"/>
                  </a:cubicBezTo>
                  <a:cubicBezTo>
                    <a:pt x="572" y="2963"/>
                    <a:pt x="1219" y="3385"/>
                    <a:pt x="1902" y="3385"/>
                  </a:cubicBezTo>
                  <a:cubicBezTo>
                    <a:pt x="2095" y="3385"/>
                    <a:pt x="2290" y="3351"/>
                    <a:pt x="2481" y="3281"/>
                  </a:cubicBezTo>
                  <a:cubicBezTo>
                    <a:pt x="3355" y="2960"/>
                    <a:pt x="3792" y="1987"/>
                    <a:pt x="3471" y="1113"/>
                  </a:cubicBezTo>
                  <a:cubicBezTo>
                    <a:pt x="3220" y="424"/>
                    <a:pt x="2573" y="1"/>
                    <a:pt x="18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8"/>
            <p:cNvSpPr/>
            <p:nvPr/>
          </p:nvSpPr>
          <p:spPr>
            <a:xfrm>
              <a:off x="1476028" y="4099861"/>
              <a:ext cx="131148" cy="116884"/>
            </a:xfrm>
            <a:custGeom>
              <a:avLst/>
              <a:gdLst/>
              <a:ahLst/>
              <a:cxnLst/>
              <a:rect l="l" t="t" r="r" b="b"/>
              <a:pathLst>
                <a:path w="4257" h="3794" extrusionOk="0">
                  <a:moveTo>
                    <a:pt x="2124" y="404"/>
                  </a:moveTo>
                  <a:cubicBezTo>
                    <a:pt x="2329" y="404"/>
                    <a:pt x="2543" y="449"/>
                    <a:pt x="2739" y="547"/>
                  </a:cubicBezTo>
                  <a:cubicBezTo>
                    <a:pt x="3096" y="707"/>
                    <a:pt x="3373" y="1011"/>
                    <a:pt x="3516" y="1385"/>
                  </a:cubicBezTo>
                  <a:cubicBezTo>
                    <a:pt x="3801" y="2152"/>
                    <a:pt x="3409" y="3009"/>
                    <a:pt x="2650" y="3294"/>
                  </a:cubicBezTo>
                  <a:cubicBezTo>
                    <a:pt x="2479" y="3355"/>
                    <a:pt x="2303" y="3387"/>
                    <a:pt x="2128" y="3387"/>
                  </a:cubicBezTo>
                  <a:cubicBezTo>
                    <a:pt x="1919" y="3387"/>
                    <a:pt x="1711" y="3342"/>
                    <a:pt x="1517" y="3250"/>
                  </a:cubicBezTo>
                  <a:cubicBezTo>
                    <a:pt x="1152" y="3080"/>
                    <a:pt x="884" y="2786"/>
                    <a:pt x="741" y="2411"/>
                  </a:cubicBezTo>
                  <a:cubicBezTo>
                    <a:pt x="456" y="1635"/>
                    <a:pt x="848" y="779"/>
                    <a:pt x="1606" y="493"/>
                  </a:cubicBezTo>
                  <a:cubicBezTo>
                    <a:pt x="1776" y="440"/>
                    <a:pt x="1945" y="404"/>
                    <a:pt x="2124" y="404"/>
                  </a:cubicBezTo>
                  <a:close/>
                  <a:moveTo>
                    <a:pt x="2115" y="1"/>
                  </a:moveTo>
                  <a:cubicBezTo>
                    <a:pt x="1899" y="1"/>
                    <a:pt x="1682" y="39"/>
                    <a:pt x="1473" y="118"/>
                  </a:cubicBezTo>
                  <a:cubicBezTo>
                    <a:pt x="500" y="475"/>
                    <a:pt x="1" y="1573"/>
                    <a:pt x="366" y="2545"/>
                  </a:cubicBezTo>
                  <a:cubicBezTo>
                    <a:pt x="536" y="3027"/>
                    <a:pt x="884" y="3401"/>
                    <a:pt x="1348" y="3616"/>
                  </a:cubicBezTo>
                  <a:cubicBezTo>
                    <a:pt x="1598" y="3731"/>
                    <a:pt x="1865" y="3794"/>
                    <a:pt x="2133" y="3794"/>
                  </a:cubicBezTo>
                  <a:cubicBezTo>
                    <a:pt x="2356" y="3794"/>
                    <a:pt x="2579" y="3749"/>
                    <a:pt x="2784" y="3678"/>
                  </a:cubicBezTo>
                  <a:cubicBezTo>
                    <a:pt x="3756" y="3312"/>
                    <a:pt x="4256" y="2224"/>
                    <a:pt x="3890" y="1243"/>
                  </a:cubicBezTo>
                  <a:cubicBezTo>
                    <a:pt x="3721" y="770"/>
                    <a:pt x="3364" y="386"/>
                    <a:pt x="2909" y="181"/>
                  </a:cubicBezTo>
                  <a:cubicBezTo>
                    <a:pt x="2656" y="62"/>
                    <a:pt x="2386"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8"/>
            <p:cNvSpPr/>
            <p:nvPr/>
          </p:nvSpPr>
          <p:spPr>
            <a:xfrm>
              <a:off x="1517526" y="4125740"/>
              <a:ext cx="33580" cy="30592"/>
            </a:xfrm>
            <a:custGeom>
              <a:avLst/>
              <a:gdLst/>
              <a:ahLst/>
              <a:cxnLst/>
              <a:rect l="l" t="t" r="r" b="b"/>
              <a:pathLst>
                <a:path w="1090" h="993" extrusionOk="0">
                  <a:moveTo>
                    <a:pt x="534" y="0"/>
                  </a:moveTo>
                  <a:cubicBezTo>
                    <a:pt x="481" y="0"/>
                    <a:pt x="428" y="9"/>
                    <a:pt x="375" y="28"/>
                  </a:cubicBezTo>
                  <a:cubicBezTo>
                    <a:pt x="126" y="117"/>
                    <a:pt x="1" y="403"/>
                    <a:pt x="99" y="661"/>
                  </a:cubicBezTo>
                  <a:cubicBezTo>
                    <a:pt x="169" y="866"/>
                    <a:pt x="363" y="992"/>
                    <a:pt x="559" y="992"/>
                  </a:cubicBezTo>
                  <a:cubicBezTo>
                    <a:pt x="611" y="992"/>
                    <a:pt x="664" y="983"/>
                    <a:pt x="714" y="965"/>
                  </a:cubicBezTo>
                  <a:cubicBezTo>
                    <a:pt x="964" y="866"/>
                    <a:pt x="1089" y="581"/>
                    <a:pt x="1000" y="331"/>
                  </a:cubicBezTo>
                  <a:cubicBezTo>
                    <a:pt x="922" y="127"/>
                    <a:pt x="733" y="0"/>
                    <a:pt x="534"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8"/>
            <p:cNvSpPr/>
            <p:nvPr/>
          </p:nvSpPr>
          <p:spPr>
            <a:xfrm>
              <a:off x="1279538" y="3966157"/>
              <a:ext cx="117099" cy="104283"/>
            </a:xfrm>
            <a:custGeom>
              <a:avLst/>
              <a:gdLst/>
              <a:ahLst/>
              <a:cxnLst/>
              <a:rect l="l" t="t" r="r" b="b"/>
              <a:pathLst>
                <a:path w="3801" h="3385" extrusionOk="0">
                  <a:moveTo>
                    <a:pt x="1889" y="1"/>
                  </a:moveTo>
                  <a:cubicBezTo>
                    <a:pt x="1697" y="1"/>
                    <a:pt x="1502" y="34"/>
                    <a:pt x="1312" y="105"/>
                  </a:cubicBezTo>
                  <a:cubicBezTo>
                    <a:pt x="437" y="426"/>
                    <a:pt x="0" y="1399"/>
                    <a:pt x="321" y="2273"/>
                  </a:cubicBezTo>
                  <a:cubicBezTo>
                    <a:pt x="579" y="2962"/>
                    <a:pt x="1222" y="3385"/>
                    <a:pt x="1908" y="3385"/>
                  </a:cubicBezTo>
                  <a:cubicBezTo>
                    <a:pt x="2101" y="3385"/>
                    <a:pt x="2297" y="3351"/>
                    <a:pt x="2489" y="3281"/>
                  </a:cubicBezTo>
                  <a:cubicBezTo>
                    <a:pt x="3354" y="2960"/>
                    <a:pt x="3801" y="1987"/>
                    <a:pt x="3470" y="1113"/>
                  </a:cubicBezTo>
                  <a:cubicBezTo>
                    <a:pt x="3220" y="424"/>
                    <a:pt x="2573" y="1"/>
                    <a:pt x="1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8"/>
            <p:cNvSpPr/>
            <p:nvPr/>
          </p:nvSpPr>
          <p:spPr>
            <a:xfrm>
              <a:off x="1272390" y="3959811"/>
              <a:ext cx="131117" cy="116791"/>
            </a:xfrm>
            <a:custGeom>
              <a:avLst/>
              <a:gdLst/>
              <a:ahLst/>
              <a:cxnLst/>
              <a:rect l="l" t="t" r="r" b="b"/>
              <a:pathLst>
                <a:path w="4256" h="3791" extrusionOk="0">
                  <a:moveTo>
                    <a:pt x="2120" y="406"/>
                  </a:moveTo>
                  <a:cubicBezTo>
                    <a:pt x="2721" y="406"/>
                    <a:pt x="3292" y="782"/>
                    <a:pt x="3515" y="1382"/>
                  </a:cubicBezTo>
                  <a:cubicBezTo>
                    <a:pt x="3801" y="2158"/>
                    <a:pt x="3417" y="3014"/>
                    <a:pt x="2650" y="3300"/>
                  </a:cubicBezTo>
                  <a:cubicBezTo>
                    <a:pt x="2488" y="3359"/>
                    <a:pt x="2320" y="3388"/>
                    <a:pt x="2151" y="3388"/>
                  </a:cubicBezTo>
                  <a:cubicBezTo>
                    <a:pt x="1937" y="3388"/>
                    <a:pt x="1721" y="3341"/>
                    <a:pt x="1517" y="3246"/>
                  </a:cubicBezTo>
                  <a:cubicBezTo>
                    <a:pt x="1160" y="3085"/>
                    <a:pt x="883" y="2782"/>
                    <a:pt x="750" y="2407"/>
                  </a:cubicBezTo>
                  <a:cubicBezTo>
                    <a:pt x="464" y="1640"/>
                    <a:pt x="848" y="784"/>
                    <a:pt x="1615" y="498"/>
                  </a:cubicBezTo>
                  <a:cubicBezTo>
                    <a:pt x="1781" y="436"/>
                    <a:pt x="1952" y="406"/>
                    <a:pt x="2120" y="406"/>
                  </a:cubicBezTo>
                  <a:close/>
                  <a:moveTo>
                    <a:pt x="2113" y="1"/>
                  </a:moveTo>
                  <a:cubicBezTo>
                    <a:pt x="1899" y="1"/>
                    <a:pt x="1683" y="37"/>
                    <a:pt x="1472" y="115"/>
                  </a:cubicBezTo>
                  <a:cubicBezTo>
                    <a:pt x="500" y="481"/>
                    <a:pt x="0" y="1569"/>
                    <a:pt x="366" y="2550"/>
                  </a:cubicBezTo>
                  <a:cubicBezTo>
                    <a:pt x="544" y="3023"/>
                    <a:pt x="892" y="3407"/>
                    <a:pt x="1347" y="3621"/>
                  </a:cubicBezTo>
                  <a:cubicBezTo>
                    <a:pt x="1597" y="3737"/>
                    <a:pt x="1874" y="3790"/>
                    <a:pt x="2141" y="3790"/>
                  </a:cubicBezTo>
                  <a:cubicBezTo>
                    <a:pt x="2355" y="3790"/>
                    <a:pt x="2578" y="3755"/>
                    <a:pt x="2792" y="3674"/>
                  </a:cubicBezTo>
                  <a:cubicBezTo>
                    <a:pt x="3765" y="3317"/>
                    <a:pt x="4256" y="2229"/>
                    <a:pt x="3899" y="1248"/>
                  </a:cubicBezTo>
                  <a:cubicBezTo>
                    <a:pt x="3612" y="479"/>
                    <a:pt x="2883" y="1"/>
                    <a:pt x="2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8"/>
            <p:cNvSpPr/>
            <p:nvPr/>
          </p:nvSpPr>
          <p:spPr>
            <a:xfrm>
              <a:off x="1323777" y="3980082"/>
              <a:ext cx="33827" cy="30438"/>
            </a:xfrm>
            <a:custGeom>
              <a:avLst/>
              <a:gdLst/>
              <a:ahLst/>
              <a:cxnLst/>
              <a:rect l="l" t="t" r="r" b="b"/>
              <a:pathLst>
                <a:path w="1098" h="988" extrusionOk="0">
                  <a:moveTo>
                    <a:pt x="535" y="0"/>
                  </a:moveTo>
                  <a:cubicBezTo>
                    <a:pt x="482" y="0"/>
                    <a:pt x="428" y="9"/>
                    <a:pt x="375" y="28"/>
                  </a:cubicBezTo>
                  <a:cubicBezTo>
                    <a:pt x="125" y="117"/>
                    <a:pt x="0" y="402"/>
                    <a:pt x="99" y="661"/>
                  </a:cubicBezTo>
                  <a:cubicBezTo>
                    <a:pt x="175" y="862"/>
                    <a:pt x="359" y="988"/>
                    <a:pt x="554" y="988"/>
                  </a:cubicBezTo>
                  <a:cubicBezTo>
                    <a:pt x="610" y="988"/>
                    <a:pt x="667" y="977"/>
                    <a:pt x="723" y="956"/>
                  </a:cubicBezTo>
                  <a:cubicBezTo>
                    <a:pt x="973" y="866"/>
                    <a:pt x="1098" y="581"/>
                    <a:pt x="1000" y="322"/>
                  </a:cubicBezTo>
                  <a:cubicBezTo>
                    <a:pt x="922" y="125"/>
                    <a:pt x="733" y="0"/>
                    <a:pt x="53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8"/>
            <p:cNvSpPr/>
            <p:nvPr/>
          </p:nvSpPr>
          <p:spPr>
            <a:xfrm>
              <a:off x="1302335" y="4010058"/>
              <a:ext cx="19532" cy="17345"/>
            </a:xfrm>
            <a:custGeom>
              <a:avLst/>
              <a:gdLst/>
              <a:ahLst/>
              <a:cxnLst/>
              <a:rect l="l" t="t" r="r" b="b"/>
              <a:pathLst>
                <a:path w="634" h="563" extrusionOk="0">
                  <a:moveTo>
                    <a:pt x="317" y="0"/>
                  </a:moveTo>
                  <a:cubicBezTo>
                    <a:pt x="283" y="0"/>
                    <a:pt x="249" y="6"/>
                    <a:pt x="215" y="18"/>
                  </a:cubicBezTo>
                  <a:cubicBezTo>
                    <a:pt x="72" y="72"/>
                    <a:pt x="1" y="232"/>
                    <a:pt x="54" y="375"/>
                  </a:cubicBezTo>
                  <a:cubicBezTo>
                    <a:pt x="96" y="493"/>
                    <a:pt x="202" y="562"/>
                    <a:pt x="314" y="562"/>
                  </a:cubicBezTo>
                  <a:cubicBezTo>
                    <a:pt x="346" y="562"/>
                    <a:pt x="379" y="556"/>
                    <a:pt x="411" y="545"/>
                  </a:cubicBezTo>
                  <a:cubicBezTo>
                    <a:pt x="554" y="491"/>
                    <a:pt x="634" y="330"/>
                    <a:pt x="580" y="179"/>
                  </a:cubicBezTo>
                  <a:cubicBezTo>
                    <a:pt x="539" y="68"/>
                    <a:pt x="433" y="0"/>
                    <a:pt x="317"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8"/>
            <p:cNvSpPr/>
            <p:nvPr/>
          </p:nvSpPr>
          <p:spPr>
            <a:xfrm>
              <a:off x="1439490" y="3819236"/>
              <a:ext cx="62139" cy="58935"/>
            </a:xfrm>
            <a:custGeom>
              <a:avLst/>
              <a:gdLst/>
              <a:ahLst/>
              <a:cxnLst/>
              <a:rect l="l" t="t" r="r" b="b"/>
              <a:pathLst>
                <a:path w="2017" h="1913" extrusionOk="0">
                  <a:moveTo>
                    <a:pt x="1035" y="402"/>
                  </a:moveTo>
                  <a:cubicBezTo>
                    <a:pt x="1253" y="402"/>
                    <a:pt x="1467" y="544"/>
                    <a:pt x="1552" y="770"/>
                  </a:cubicBezTo>
                  <a:cubicBezTo>
                    <a:pt x="1597" y="913"/>
                    <a:pt x="1597" y="1065"/>
                    <a:pt x="1535" y="1199"/>
                  </a:cubicBezTo>
                  <a:cubicBezTo>
                    <a:pt x="1481" y="1332"/>
                    <a:pt x="1374" y="1431"/>
                    <a:pt x="1249" y="1475"/>
                  </a:cubicBezTo>
                  <a:cubicBezTo>
                    <a:pt x="1190" y="1499"/>
                    <a:pt x="1129" y="1510"/>
                    <a:pt x="1069" y="1510"/>
                  </a:cubicBezTo>
                  <a:cubicBezTo>
                    <a:pt x="992" y="1510"/>
                    <a:pt x="917" y="1492"/>
                    <a:pt x="848" y="1457"/>
                  </a:cubicBezTo>
                  <a:cubicBezTo>
                    <a:pt x="714" y="1395"/>
                    <a:pt x="616" y="1279"/>
                    <a:pt x="562" y="1136"/>
                  </a:cubicBezTo>
                  <a:cubicBezTo>
                    <a:pt x="455" y="851"/>
                    <a:pt x="589" y="538"/>
                    <a:pt x="866" y="431"/>
                  </a:cubicBezTo>
                  <a:cubicBezTo>
                    <a:pt x="921" y="411"/>
                    <a:pt x="978" y="402"/>
                    <a:pt x="1035" y="402"/>
                  </a:cubicBezTo>
                  <a:close/>
                  <a:moveTo>
                    <a:pt x="1036" y="0"/>
                  </a:moveTo>
                  <a:cubicBezTo>
                    <a:pt x="932" y="0"/>
                    <a:pt x="826" y="18"/>
                    <a:pt x="723" y="57"/>
                  </a:cubicBezTo>
                  <a:cubicBezTo>
                    <a:pt x="241" y="235"/>
                    <a:pt x="0" y="779"/>
                    <a:pt x="179" y="1279"/>
                  </a:cubicBezTo>
                  <a:cubicBezTo>
                    <a:pt x="268" y="1520"/>
                    <a:pt x="446" y="1707"/>
                    <a:pt x="669" y="1823"/>
                  </a:cubicBezTo>
                  <a:cubicBezTo>
                    <a:pt x="794" y="1886"/>
                    <a:pt x="937" y="1912"/>
                    <a:pt x="1071" y="1912"/>
                  </a:cubicBezTo>
                  <a:cubicBezTo>
                    <a:pt x="1178" y="1912"/>
                    <a:pt x="1285" y="1894"/>
                    <a:pt x="1392" y="1859"/>
                  </a:cubicBezTo>
                  <a:cubicBezTo>
                    <a:pt x="1624" y="1770"/>
                    <a:pt x="1811" y="1591"/>
                    <a:pt x="1909" y="1359"/>
                  </a:cubicBezTo>
                  <a:cubicBezTo>
                    <a:pt x="2007" y="1127"/>
                    <a:pt x="2016" y="869"/>
                    <a:pt x="1927" y="637"/>
                  </a:cubicBezTo>
                  <a:cubicBezTo>
                    <a:pt x="1780" y="244"/>
                    <a:pt x="1418"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8"/>
            <p:cNvSpPr/>
            <p:nvPr/>
          </p:nvSpPr>
          <p:spPr>
            <a:xfrm>
              <a:off x="1412811" y="3894622"/>
              <a:ext cx="52250" cy="50062"/>
            </a:xfrm>
            <a:custGeom>
              <a:avLst/>
              <a:gdLst/>
              <a:ahLst/>
              <a:cxnLst/>
              <a:rect l="l" t="t" r="r" b="b"/>
              <a:pathLst>
                <a:path w="1696" h="1625" extrusionOk="0">
                  <a:moveTo>
                    <a:pt x="852" y="402"/>
                  </a:moveTo>
                  <a:cubicBezTo>
                    <a:pt x="1020" y="402"/>
                    <a:pt x="1179" y="504"/>
                    <a:pt x="1241" y="670"/>
                  </a:cubicBezTo>
                  <a:cubicBezTo>
                    <a:pt x="1277" y="768"/>
                    <a:pt x="1268" y="875"/>
                    <a:pt x="1223" y="982"/>
                  </a:cubicBezTo>
                  <a:cubicBezTo>
                    <a:pt x="1178" y="1080"/>
                    <a:pt x="1089" y="1151"/>
                    <a:pt x="991" y="1196"/>
                  </a:cubicBezTo>
                  <a:cubicBezTo>
                    <a:pt x="944" y="1212"/>
                    <a:pt x="896" y="1219"/>
                    <a:pt x="849" y="1219"/>
                  </a:cubicBezTo>
                  <a:cubicBezTo>
                    <a:pt x="680" y="1219"/>
                    <a:pt x="519" y="1123"/>
                    <a:pt x="456" y="955"/>
                  </a:cubicBezTo>
                  <a:cubicBezTo>
                    <a:pt x="420" y="857"/>
                    <a:pt x="429" y="741"/>
                    <a:pt x="474" y="643"/>
                  </a:cubicBezTo>
                  <a:cubicBezTo>
                    <a:pt x="518" y="545"/>
                    <a:pt x="607" y="473"/>
                    <a:pt x="706" y="429"/>
                  </a:cubicBezTo>
                  <a:cubicBezTo>
                    <a:pt x="754" y="411"/>
                    <a:pt x="803" y="402"/>
                    <a:pt x="852" y="402"/>
                  </a:cubicBezTo>
                  <a:close/>
                  <a:moveTo>
                    <a:pt x="856" y="1"/>
                  </a:moveTo>
                  <a:cubicBezTo>
                    <a:pt x="759" y="1"/>
                    <a:pt x="660" y="18"/>
                    <a:pt x="563" y="54"/>
                  </a:cubicBezTo>
                  <a:cubicBezTo>
                    <a:pt x="367" y="125"/>
                    <a:pt x="197" y="277"/>
                    <a:pt x="108" y="473"/>
                  </a:cubicBezTo>
                  <a:cubicBezTo>
                    <a:pt x="19" y="670"/>
                    <a:pt x="1" y="893"/>
                    <a:pt x="81" y="1098"/>
                  </a:cubicBezTo>
                  <a:cubicBezTo>
                    <a:pt x="197" y="1419"/>
                    <a:pt x="509" y="1624"/>
                    <a:pt x="839" y="1624"/>
                  </a:cubicBezTo>
                  <a:cubicBezTo>
                    <a:pt x="938" y="1624"/>
                    <a:pt x="1036" y="1606"/>
                    <a:pt x="1125" y="1571"/>
                  </a:cubicBezTo>
                  <a:cubicBezTo>
                    <a:pt x="1330" y="1499"/>
                    <a:pt x="1500" y="1348"/>
                    <a:pt x="1589" y="1151"/>
                  </a:cubicBezTo>
                  <a:cubicBezTo>
                    <a:pt x="1678" y="955"/>
                    <a:pt x="1696" y="732"/>
                    <a:pt x="1616" y="527"/>
                  </a:cubicBezTo>
                  <a:cubicBezTo>
                    <a:pt x="1498" y="202"/>
                    <a:pt x="1188" y="1"/>
                    <a:pt x="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8"/>
            <p:cNvSpPr/>
            <p:nvPr/>
          </p:nvSpPr>
          <p:spPr>
            <a:xfrm>
              <a:off x="1362810" y="3821269"/>
              <a:ext cx="65435" cy="58257"/>
            </a:xfrm>
            <a:custGeom>
              <a:avLst/>
              <a:gdLst/>
              <a:ahLst/>
              <a:cxnLst/>
              <a:rect l="l" t="t" r="r" b="b"/>
              <a:pathLst>
                <a:path w="2124" h="1891" extrusionOk="0">
                  <a:moveTo>
                    <a:pt x="1053" y="401"/>
                  </a:moveTo>
                  <a:cubicBezTo>
                    <a:pt x="1276" y="401"/>
                    <a:pt x="1481" y="544"/>
                    <a:pt x="1561" y="758"/>
                  </a:cubicBezTo>
                  <a:cubicBezTo>
                    <a:pt x="1660" y="1043"/>
                    <a:pt x="1526" y="1356"/>
                    <a:pt x="1249" y="1454"/>
                  </a:cubicBezTo>
                  <a:cubicBezTo>
                    <a:pt x="1188" y="1474"/>
                    <a:pt x="1125" y="1485"/>
                    <a:pt x="1061" y="1485"/>
                  </a:cubicBezTo>
                  <a:cubicBezTo>
                    <a:pt x="986" y="1485"/>
                    <a:pt x="911" y="1470"/>
                    <a:pt x="839" y="1436"/>
                  </a:cubicBezTo>
                  <a:cubicBezTo>
                    <a:pt x="705" y="1373"/>
                    <a:pt x="607" y="1266"/>
                    <a:pt x="562" y="1133"/>
                  </a:cubicBezTo>
                  <a:cubicBezTo>
                    <a:pt x="455" y="847"/>
                    <a:pt x="598" y="544"/>
                    <a:pt x="874" y="437"/>
                  </a:cubicBezTo>
                  <a:cubicBezTo>
                    <a:pt x="928" y="419"/>
                    <a:pt x="990" y="401"/>
                    <a:pt x="1053" y="401"/>
                  </a:cubicBezTo>
                  <a:close/>
                  <a:moveTo>
                    <a:pt x="1058" y="1"/>
                  </a:moveTo>
                  <a:cubicBezTo>
                    <a:pt x="949" y="1"/>
                    <a:pt x="839" y="20"/>
                    <a:pt x="732" y="62"/>
                  </a:cubicBezTo>
                  <a:cubicBezTo>
                    <a:pt x="241" y="240"/>
                    <a:pt x="0" y="785"/>
                    <a:pt x="179" y="1275"/>
                  </a:cubicBezTo>
                  <a:cubicBezTo>
                    <a:pt x="268" y="1507"/>
                    <a:pt x="437" y="1695"/>
                    <a:pt x="669" y="1802"/>
                  </a:cubicBezTo>
                  <a:cubicBezTo>
                    <a:pt x="794" y="1864"/>
                    <a:pt x="928" y="1891"/>
                    <a:pt x="1062" y="1891"/>
                  </a:cubicBezTo>
                  <a:cubicBezTo>
                    <a:pt x="1169" y="1891"/>
                    <a:pt x="1285" y="1873"/>
                    <a:pt x="1392" y="1837"/>
                  </a:cubicBezTo>
                  <a:cubicBezTo>
                    <a:pt x="1874" y="1650"/>
                    <a:pt x="2123" y="1106"/>
                    <a:pt x="1936" y="615"/>
                  </a:cubicBezTo>
                  <a:cubicBezTo>
                    <a:pt x="1797" y="241"/>
                    <a:pt x="1437" y="1"/>
                    <a:pt x="1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8"/>
            <p:cNvSpPr/>
            <p:nvPr/>
          </p:nvSpPr>
          <p:spPr>
            <a:xfrm>
              <a:off x="1013484" y="4048351"/>
              <a:ext cx="42915" cy="40604"/>
            </a:xfrm>
            <a:custGeom>
              <a:avLst/>
              <a:gdLst/>
              <a:ahLst/>
              <a:cxnLst/>
              <a:rect l="l" t="t" r="r" b="b"/>
              <a:pathLst>
                <a:path w="1393" h="1318" extrusionOk="0">
                  <a:moveTo>
                    <a:pt x="714" y="408"/>
                  </a:moveTo>
                  <a:cubicBezTo>
                    <a:pt x="750" y="408"/>
                    <a:pt x="786" y="417"/>
                    <a:pt x="812" y="435"/>
                  </a:cubicBezTo>
                  <a:cubicBezTo>
                    <a:pt x="875" y="461"/>
                    <a:pt x="919" y="515"/>
                    <a:pt x="946" y="577"/>
                  </a:cubicBezTo>
                  <a:cubicBezTo>
                    <a:pt x="973" y="649"/>
                    <a:pt x="973" y="720"/>
                    <a:pt x="937" y="782"/>
                  </a:cubicBezTo>
                  <a:cubicBezTo>
                    <a:pt x="911" y="836"/>
                    <a:pt x="866" y="881"/>
                    <a:pt x="812" y="898"/>
                  </a:cubicBezTo>
                  <a:cubicBezTo>
                    <a:pt x="789" y="907"/>
                    <a:pt x="765" y="912"/>
                    <a:pt x="740" y="912"/>
                  </a:cubicBezTo>
                  <a:cubicBezTo>
                    <a:pt x="643" y="912"/>
                    <a:pt x="545" y="845"/>
                    <a:pt x="509" y="738"/>
                  </a:cubicBezTo>
                  <a:cubicBezTo>
                    <a:pt x="456" y="613"/>
                    <a:pt x="518" y="470"/>
                    <a:pt x="634" y="426"/>
                  </a:cubicBezTo>
                  <a:cubicBezTo>
                    <a:pt x="661" y="417"/>
                    <a:pt x="687" y="408"/>
                    <a:pt x="714" y="408"/>
                  </a:cubicBezTo>
                  <a:close/>
                  <a:moveTo>
                    <a:pt x="717" y="1"/>
                  </a:moveTo>
                  <a:cubicBezTo>
                    <a:pt x="644" y="1"/>
                    <a:pt x="570" y="15"/>
                    <a:pt x="500" y="42"/>
                  </a:cubicBezTo>
                  <a:cubicBezTo>
                    <a:pt x="170" y="167"/>
                    <a:pt x="1" y="542"/>
                    <a:pt x="125" y="881"/>
                  </a:cubicBezTo>
                  <a:cubicBezTo>
                    <a:pt x="224" y="1148"/>
                    <a:pt x="473" y="1318"/>
                    <a:pt x="741" y="1318"/>
                  </a:cubicBezTo>
                  <a:cubicBezTo>
                    <a:pt x="812" y="1318"/>
                    <a:pt x="884" y="1300"/>
                    <a:pt x="955" y="1273"/>
                  </a:cubicBezTo>
                  <a:cubicBezTo>
                    <a:pt x="1107" y="1220"/>
                    <a:pt x="1241" y="1104"/>
                    <a:pt x="1312" y="952"/>
                  </a:cubicBezTo>
                  <a:cubicBezTo>
                    <a:pt x="1383" y="791"/>
                    <a:pt x="1392" y="604"/>
                    <a:pt x="1330" y="435"/>
                  </a:cubicBezTo>
                  <a:cubicBezTo>
                    <a:pt x="1267" y="274"/>
                    <a:pt x="1142" y="140"/>
                    <a:pt x="991" y="69"/>
                  </a:cubicBezTo>
                  <a:cubicBezTo>
                    <a:pt x="905" y="24"/>
                    <a:pt x="812"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8"/>
            <p:cNvSpPr/>
            <p:nvPr/>
          </p:nvSpPr>
          <p:spPr>
            <a:xfrm>
              <a:off x="978579" y="4020039"/>
              <a:ext cx="43993" cy="42545"/>
            </a:xfrm>
            <a:custGeom>
              <a:avLst/>
              <a:gdLst/>
              <a:ahLst/>
              <a:cxnLst/>
              <a:rect l="l" t="t" r="r" b="b"/>
              <a:pathLst>
                <a:path w="1428" h="1381" extrusionOk="0">
                  <a:moveTo>
                    <a:pt x="719" y="407"/>
                  </a:moveTo>
                  <a:cubicBezTo>
                    <a:pt x="760" y="407"/>
                    <a:pt x="801" y="416"/>
                    <a:pt x="839" y="435"/>
                  </a:cubicBezTo>
                  <a:cubicBezTo>
                    <a:pt x="911" y="461"/>
                    <a:pt x="964" y="524"/>
                    <a:pt x="991" y="595"/>
                  </a:cubicBezTo>
                  <a:cubicBezTo>
                    <a:pt x="1018" y="667"/>
                    <a:pt x="1009" y="738"/>
                    <a:pt x="982" y="809"/>
                  </a:cubicBezTo>
                  <a:cubicBezTo>
                    <a:pt x="946" y="881"/>
                    <a:pt x="884" y="934"/>
                    <a:pt x="812" y="961"/>
                  </a:cubicBezTo>
                  <a:cubicBezTo>
                    <a:pt x="779" y="973"/>
                    <a:pt x="744" y="980"/>
                    <a:pt x="709" y="980"/>
                  </a:cubicBezTo>
                  <a:cubicBezTo>
                    <a:pt x="668" y="980"/>
                    <a:pt x="628" y="971"/>
                    <a:pt x="589" y="952"/>
                  </a:cubicBezTo>
                  <a:cubicBezTo>
                    <a:pt x="518" y="916"/>
                    <a:pt x="473" y="863"/>
                    <a:pt x="447" y="791"/>
                  </a:cubicBezTo>
                  <a:cubicBezTo>
                    <a:pt x="420" y="720"/>
                    <a:pt x="420" y="640"/>
                    <a:pt x="456" y="577"/>
                  </a:cubicBezTo>
                  <a:cubicBezTo>
                    <a:pt x="482" y="506"/>
                    <a:pt x="545" y="452"/>
                    <a:pt x="616" y="426"/>
                  </a:cubicBezTo>
                  <a:cubicBezTo>
                    <a:pt x="649" y="413"/>
                    <a:pt x="684" y="407"/>
                    <a:pt x="719" y="407"/>
                  </a:cubicBezTo>
                  <a:close/>
                  <a:moveTo>
                    <a:pt x="717" y="0"/>
                  </a:moveTo>
                  <a:cubicBezTo>
                    <a:pt x="636" y="0"/>
                    <a:pt x="554" y="14"/>
                    <a:pt x="473" y="42"/>
                  </a:cubicBezTo>
                  <a:cubicBezTo>
                    <a:pt x="304" y="105"/>
                    <a:pt x="161" y="238"/>
                    <a:pt x="90" y="408"/>
                  </a:cubicBezTo>
                  <a:cubicBezTo>
                    <a:pt x="10" y="568"/>
                    <a:pt x="1" y="765"/>
                    <a:pt x="63" y="934"/>
                  </a:cubicBezTo>
                  <a:cubicBezTo>
                    <a:pt x="125" y="1104"/>
                    <a:pt x="250" y="1246"/>
                    <a:pt x="420" y="1318"/>
                  </a:cubicBezTo>
                  <a:cubicBezTo>
                    <a:pt x="518" y="1362"/>
                    <a:pt x="616" y="1380"/>
                    <a:pt x="714" y="1380"/>
                  </a:cubicBezTo>
                  <a:cubicBezTo>
                    <a:pt x="795" y="1380"/>
                    <a:pt x="875" y="1371"/>
                    <a:pt x="955" y="1336"/>
                  </a:cubicBezTo>
                  <a:cubicBezTo>
                    <a:pt x="1134" y="1273"/>
                    <a:pt x="1267" y="1148"/>
                    <a:pt x="1348" y="979"/>
                  </a:cubicBezTo>
                  <a:cubicBezTo>
                    <a:pt x="1428" y="809"/>
                    <a:pt x="1428" y="622"/>
                    <a:pt x="1366" y="452"/>
                  </a:cubicBezTo>
                  <a:cubicBezTo>
                    <a:pt x="1303" y="274"/>
                    <a:pt x="1178" y="140"/>
                    <a:pt x="1009" y="60"/>
                  </a:cubicBezTo>
                  <a:cubicBezTo>
                    <a:pt x="915" y="21"/>
                    <a:pt x="817" y="0"/>
                    <a:pt x="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8"/>
            <p:cNvSpPr/>
            <p:nvPr/>
          </p:nvSpPr>
          <p:spPr>
            <a:xfrm>
              <a:off x="981044" y="4079467"/>
              <a:ext cx="42638" cy="41097"/>
            </a:xfrm>
            <a:custGeom>
              <a:avLst/>
              <a:gdLst/>
              <a:ahLst/>
              <a:cxnLst/>
              <a:rect l="l" t="t" r="r" b="b"/>
              <a:pathLst>
                <a:path w="1384" h="1334" extrusionOk="0">
                  <a:moveTo>
                    <a:pt x="706" y="406"/>
                  </a:moveTo>
                  <a:cubicBezTo>
                    <a:pt x="741" y="406"/>
                    <a:pt x="777" y="415"/>
                    <a:pt x="813" y="433"/>
                  </a:cubicBezTo>
                  <a:cubicBezTo>
                    <a:pt x="875" y="459"/>
                    <a:pt x="920" y="513"/>
                    <a:pt x="947" y="575"/>
                  </a:cubicBezTo>
                  <a:cubicBezTo>
                    <a:pt x="973" y="638"/>
                    <a:pt x="964" y="700"/>
                    <a:pt x="938" y="763"/>
                  </a:cubicBezTo>
                  <a:cubicBezTo>
                    <a:pt x="911" y="834"/>
                    <a:pt x="848" y="879"/>
                    <a:pt x="777" y="905"/>
                  </a:cubicBezTo>
                  <a:cubicBezTo>
                    <a:pt x="746" y="919"/>
                    <a:pt x="710" y="925"/>
                    <a:pt x="674" y="925"/>
                  </a:cubicBezTo>
                  <a:cubicBezTo>
                    <a:pt x="639" y="925"/>
                    <a:pt x="603" y="919"/>
                    <a:pt x="572" y="905"/>
                  </a:cubicBezTo>
                  <a:cubicBezTo>
                    <a:pt x="509" y="879"/>
                    <a:pt x="465" y="825"/>
                    <a:pt x="438" y="763"/>
                  </a:cubicBezTo>
                  <a:cubicBezTo>
                    <a:pt x="411" y="700"/>
                    <a:pt x="420" y="629"/>
                    <a:pt x="447" y="566"/>
                  </a:cubicBezTo>
                  <a:cubicBezTo>
                    <a:pt x="474" y="504"/>
                    <a:pt x="536" y="450"/>
                    <a:pt x="599" y="424"/>
                  </a:cubicBezTo>
                  <a:cubicBezTo>
                    <a:pt x="634" y="415"/>
                    <a:pt x="670" y="406"/>
                    <a:pt x="706" y="406"/>
                  </a:cubicBezTo>
                  <a:close/>
                  <a:moveTo>
                    <a:pt x="704" y="1"/>
                  </a:moveTo>
                  <a:cubicBezTo>
                    <a:pt x="623" y="1"/>
                    <a:pt x="542" y="16"/>
                    <a:pt x="465" y="49"/>
                  </a:cubicBezTo>
                  <a:cubicBezTo>
                    <a:pt x="286" y="111"/>
                    <a:pt x="153" y="236"/>
                    <a:pt x="81" y="397"/>
                  </a:cubicBezTo>
                  <a:cubicBezTo>
                    <a:pt x="1" y="557"/>
                    <a:pt x="1" y="736"/>
                    <a:pt x="54" y="896"/>
                  </a:cubicBezTo>
                  <a:cubicBezTo>
                    <a:pt x="117" y="1066"/>
                    <a:pt x="242" y="1200"/>
                    <a:pt x="411" y="1271"/>
                  </a:cubicBezTo>
                  <a:cubicBezTo>
                    <a:pt x="500" y="1307"/>
                    <a:pt x="590" y="1334"/>
                    <a:pt x="679" y="1334"/>
                  </a:cubicBezTo>
                  <a:cubicBezTo>
                    <a:pt x="759" y="1334"/>
                    <a:pt x="848" y="1316"/>
                    <a:pt x="920" y="1289"/>
                  </a:cubicBezTo>
                  <a:cubicBezTo>
                    <a:pt x="1098" y="1227"/>
                    <a:pt x="1232" y="1102"/>
                    <a:pt x="1303" y="932"/>
                  </a:cubicBezTo>
                  <a:cubicBezTo>
                    <a:pt x="1384" y="772"/>
                    <a:pt x="1384" y="593"/>
                    <a:pt x="1330" y="433"/>
                  </a:cubicBezTo>
                  <a:cubicBezTo>
                    <a:pt x="1268" y="272"/>
                    <a:pt x="1143" y="138"/>
                    <a:pt x="982" y="67"/>
                  </a:cubicBezTo>
                  <a:cubicBezTo>
                    <a:pt x="895" y="23"/>
                    <a:pt x="800"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8"/>
            <p:cNvSpPr/>
            <p:nvPr/>
          </p:nvSpPr>
          <p:spPr>
            <a:xfrm>
              <a:off x="1046202" y="4165913"/>
              <a:ext cx="45657" cy="42884"/>
            </a:xfrm>
            <a:custGeom>
              <a:avLst/>
              <a:gdLst/>
              <a:ahLst/>
              <a:cxnLst/>
              <a:rect l="l" t="t" r="r" b="b"/>
              <a:pathLst>
                <a:path w="1482" h="1392" extrusionOk="0">
                  <a:moveTo>
                    <a:pt x="762" y="402"/>
                  </a:moveTo>
                  <a:cubicBezTo>
                    <a:pt x="878" y="402"/>
                    <a:pt x="993" y="478"/>
                    <a:pt x="1035" y="597"/>
                  </a:cubicBezTo>
                  <a:cubicBezTo>
                    <a:pt x="1062" y="678"/>
                    <a:pt x="1062" y="758"/>
                    <a:pt x="1026" y="829"/>
                  </a:cubicBezTo>
                  <a:cubicBezTo>
                    <a:pt x="999" y="901"/>
                    <a:pt x="946" y="945"/>
                    <a:pt x="874" y="972"/>
                  </a:cubicBezTo>
                  <a:cubicBezTo>
                    <a:pt x="845" y="984"/>
                    <a:pt x="813" y="991"/>
                    <a:pt x="780" y="991"/>
                  </a:cubicBezTo>
                  <a:cubicBezTo>
                    <a:pt x="741" y="991"/>
                    <a:pt x="703" y="982"/>
                    <a:pt x="669" y="963"/>
                  </a:cubicBezTo>
                  <a:cubicBezTo>
                    <a:pt x="598" y="936"/>
                    <a:pt x="544" y="874"/>
                    <a:pt x="509" y="794"/>
                  </a:cubicBezTo>
                  <a:cubicBezTo>
                    <a:pt x="455" y="642"/>
                    <a:pt x="527" y="472"/>
                    <a:pt x="669" y="419"/>
                  </a:cubicBezTo>
                  <a:cubicBezTo>
                    <a:pt x="699" y="408"/>
                    <a:pt x="730" y="402"/>
                    <a:pt x="762" y="402"/>
                  </a:cubicBezTo>
                  <a:close/>
                  <a:moveTo>
                    <a:pt x="763" y="1"/>
                  </a:moveTo>
                  <a:cubicBezTo>
                    <a:pt x="685" y="1"/>
                    <a:pt x="605" y="15"/>
                    <a:pt x="527" y="44"/>
                  </a:cubicBezTo>
                  <a:cubicBezTo>
                    <a:pt x="179" y="169"/>
                    <a:pt x="0" y="571"/>
                    <a:pt x="134" y="936"/>
                  </a:cubicBezTo>
                  <a:cubicBezTo>
                    <a:pt x="196" y="1115"/>
                    <a:pt x="330" y="1257"/>
                    <a:pt x="500" y="1329"/>
                  </a:cubicBezTo>
                  <a:cubicBezTo>
                    <a:pt x="589" y="1373"/>
                    <a:pt x="687" y="1391"/>
                    <a:pt x="785" y="1391"/>
                  </a:cubicBezTo>
                  <a:cubicBezTo>
                    <a:pt x="866" y="1391"/>
                    <a:pt x="937" y="1382"/>
                    <a:pt x="1017" y="1356"/>
                  </a:cubicBezTo>
                  <a:cubicBezTo>
                    <a:pt x="1187" y="1293"/>
                    <a:pt x="1320" y="1168"/>
                    <a:pt x="1392" y="999"/>
                  </a:cubicBezTo>
                  <a:cubicBezTo>
                    <a:pt x="1472" y="829"/>
                    <a:pt x="1481" y="642"/>
                    <a:pt x="1410" y="463"/>
                  </a:cubicBezTo>
                  <a:cubicBezTo>
                    <a:pt x="1305" y="178"/>
                    <a:pt x="1043"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8"/>
            <p:cNvSpPr/>
            <p:nvPr/>
          </p:nvSpPr>
          <p:spPr>
            <a:xfrm>
              <a:off x="1024482" y="4195950"/>
              <a:ext cx="33549" cy="29883"/>
            </a:xfrm>
            <a:custGeom>
              <a:avLst/>
              <a:gdLst/>
              <a:ahLst/>
              <a:cxnLst/>
              <a:rect l="l" t="t" r="r" b="b"/>
              <a:pathLst>
                <a:path w="1089" h="970" extrusionOk="0">
                  <a:moveTo>
                    <a:pt x="541" y="405"/>
                  </a:moveTo>
                  <a:cubicBezTo>
                    <a:pt x="577" y="405"/>
                    <a:pt x="610" y="422"/>
                    <a:pt x="625" y="452"/>
                  </a:cubicBezTo>
                  <a:cubicBezTo>
                    <a:pt x="634" y="497"/>
                    <a:pt x="616" y="541"/>
                    <a:pt x="571" y="559"/>
                  </a:cubicBezTo>
                  <a:cubicBezTo>
                    <a:pt x="562" y="562"/>
                    <a:pt x="555" y="563"/>
                    <a:pt x="547" y="563"/>
                  </a:cubicBezTo>
                  <a:cubicBezTo>
                    <a:pt x="533" y="563"/>
                    <a:pt x="521" y="559"/>
                    <a:pt x="509" y="559"/>
                  </a:cubicBezTo>
                  <a:cubicBezTo>
                    <a:pt x="500" y="550"/>
                    <a:pt x="482" y="532"/>
                    <a:pt x="473" y="514"/>
                  </a:cubicBezTo>
                  <a:cubicBezTo>
                    <a:pt x="455" y="470"/>
                    <a:pt x="482" y="425"/>
                    <a:pt x="518" y="407"/>
                  </a:cubicBezTo>
                  <a:cubicBezTo>
                    <a:pt x="525" y="406"/>
                    <a:pt x="533" y="405"/>
                    <a:pt x="541" y="405"/>
                  </a:cubicBezTo>
                  <a:close/>
                  <a:moveTo>
                    <a:pt x="554" y="0"/>
                  </a:moveTo>
                  <a:cubicBezTo>
                    <a:pt x="497" y="0"/>
                    <a:pt x="440" y="11"/>
                    <a:pt x="384" y="33"/>
                  </a:cubicBezTo>
                  <a:cubicBezTo>
                    <a:pt x="125" y="122"/>
                    <a:pt x="0" y="398"/>
                    <a:pt x="90" y="648"/>
                  </a:cubicBezTo>
                  <a:cubicBezTo>
                    <a:pt x="134" y="773"/>
                    <a:pt x="223" y="871"/>
                    <a:pt x="348" y="925"/>
                  </a:cubicBezTo>
                  <a:cubicBezTo>
                    <a:pt x="411" y="951"/>
                    <a:pt x="473" y="969"/>
                    <a:pt x="545" y="969"/>
                  </a:cubicBezTo>
                  <a:cubicBezTo>
                    <a:pt x="598" y="969"/>
                    <a:pt x="661" y="960"/>
                    <a:pt x="714" y="934"/>
                  </a:cubicBezTo>
                  <a:cubicBezTo>
                    <a:pt x="964" y="844"/>
                    <a:pt x="1089" y="568"/>
                    <a:pt x="1000" y="318"/>
                  </a:cubicBezTo>
                  <a:cubicBezTo>
                    <a:pt x="930" y="124"/>
                    <a:pt x="748"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8"/>
            <p:cNvSpPr/>
            <p:nvPr/>
          </p:nvSpPr>
          <p:spPr>
            <a:xfrm>
              <a:off x="1674182" y="4043176"/>
              <a:ext cx="40974" cy="40573"/>
            </a:xfrm>
            <a:custGeom>
              <a:avLst/>
              <a:gdLst/>
              <a:ahLst/>
              <a:cxnLst/>
              <a:rect l="l" t="t" r="r" b="b"/>
              <a:pathLst>
                <a:path w="1330" h="1317" extrusionOk="0">
                  <a:moveTo>
                    <a:pt x="652" y="406"/>
                  </a:moveTo>
                  <a:cubicBezTo>
                    <a:pt x="750" y="406"/>
                    <a:pt x="848" y="469"/>
                    <a:pt x="884" y="576"/>
                  </a:cubicBezTo>
                  <a:cubicBezTo>
                    <a:pt x="911" y="647"/>
                    <a:pt x="911" y="710"/>
                    <a:pt x="875" y="772"/>
                  </a:cubicBezTo>
                  <a:cubicBezTo>
                    <a:pt x="857" y="834"/>
                    <a:pt x="804" y="870"/>
                    <a:pt x="750" y="897"/>
                  </a:cubicBezTo>
                  <a:cubicBezTo>
                    <a:pt x="727" y="906"/>
                    <a:pt x="702" y="910"/>
                    <a:pt x="678" y="910"/>
                  </a:cubicBezTo>
                  <a:cubicBezTo>
                    <a:pt x="581" y="910"/>
                    <a:pt x="482" y="843"/>
                    <a:pt x="447" y="736"/>
                  </a:cubicBezTo>
                  <a:cubicBezTo>
                    <a:pt x="420" y="674"/>
                    <a:pt x="420" y="603"/>
                    <a:pt x="447" y="540"/>
                  </a:cubicBezTo>
                  <a:cubicBezTo>
                    <a:pt x="474" y="487"/>
                    <a:pt x="518" y="442"/>
                    <a:pt x="581" y="424"/>
                  </a:cubicBezTo>
                  <a:cubicBezTo>
                    <a:pt x="598" y="415"/>
                    <a:pt x="625" y="406"/>
                    <a:pt x="652" y="406"/>
                  </a:cubicBezTo>
                  <a:close/>
                  <a:moveTo>
                    <a:pt x="656" y="1"/>
                  </a:moveTo>
                  <a:cubicBezTo>
                    <a:pt x="583" y="1"/>
                    <a:pt x="510" y="13"/>
                    <a:pt x="438" y="40"/>
                  </a:cubicBezTo>
                  <a:cubicBezTo>
                    <a:pt x="277" y="103"/>
                    <a:pt x="144" y="219"/>
                    <a:pt x="81" y="379"/>
                  </a:cubicBezTo>
                  <a:cubicBezTo>
                    <a:pt x="10" y="540"/>
                    <a:pt x="1" y="718"/>
                    <a:pt x="63" y="879"/>
                  </a:cubicBezTo>
                  <a:cubicBezTo>
                    <a:pt x="161" y="1147"/>
                    <a:pt x="411" y="1316"/>
                    <a:pt x="679" y="1316"/>
                  </a:cubicBezTo>
                  <a:cubicBezTo>
                    <a:pt x="750" y="1316"/>
                    <a:pt x="822" y="1298"/>
                    <a:pt x="893" y="1272"/>
                  </a:cubicBezTo>
                  <a:cubicBezTo>
                    <a:pt x="1053" y="1218"/>
                    <a:pt x="1178" y="1102"/>
                    <a:pt x="1250" y="941"/>
                  </a:cubicBezTo>
                  <a:cubicBezTo>
                    <a:pt x="1321" y="781"/>
                    <a:pt x="1330" y="603"/>
                    <a:pt x="1268" y="433"/>
                  </a:cubicBezTo>
                  <a:cubicBezTo>
                    <a:pt x="1170" y="168"/>
                    <a:pt x="919"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8"/>
            <p:cNvSpPr/>
            <p:nvPr/>
          </p:nvSpPr>
          <p:spPr>
            <a:xfrm>
              <a:off x="1635149" y="4002510"/>
              <a:ext cx="46211" cy="42761"/>
            </a:xfrm>
            <a:custGeom>
              <a:avLst/>
              <a:gdLst/>
              <a:ahLst/>
              <a:cxnLst/>
              <a:rect l="l" t="t" r="r" b="b"/>
              <a:pathLst>
                <a:path w="1500" h="1388" extrusionOk="0">
                  <a:moveTo>
                    <a:pt x="791" y="405"/>
                  </a:moveTo>
                  <a:cubicBezTo>
                    <a:pt x="832" y="405"/>
                    <a:pt x="873" y="414"/>
                    <a:pt x="911" y="433"/>
                  </a:cubicBezTo>
                  <a:cubicBezTo>
                    <a:pt x="982" y="459"/>
                    <a:pt x="1036" y="522"/>
                    <a:pt x="1063" y="593"/>
                  </a:cubicBezTo>
                  <a:cubicBezTo>
                    <a:pt x="1089" y="665"/>
                    <a:pt x="1080" y="736"/>
                    <a:pt x="1054" y="807"/>
                  </a:cubicBezTo>
                  <a:cubicBezTo>
                    <a:pt x="1018" y="879"/>
                    <a:pt x="964" y="932"/>
                    <a:pt x="884" y="959"/>
                  </a:cubicBezTo>
                  <a:cubicBezTo>
                    <a:pt x="851" y="971"/>
                    <a:pt x="816" y="978"/>
                    <a:pt x="781" y="978"/>
                  </a:cubicBezTo>
                  <a:cubicBezTo>
                    <a:pt x="740" y="978"/>
                    <a:pt x="699" y="969"/>
                    <a:pt x="661" y="950"/>
                  </a:cubicBezTo>
                  <a:cubicBezTo>
                    <a:pt x="599" y="923"/>
                    <a:pt x="545" y="861"/>
                    <a:pt x="518" y="790"/>
                  </a:cubicBezTo>
                  <a:cubicBezTo>
                    <a:pt x="465" y="647"/>
                    <a:pt x="536" y="477"/>
                    <a:pt x="688" y="424"/>
                  </a:cubicBezTo>
                  <a:cubicBezTo>
                    <a:pt x="721" y="411"/>
                    <a:pt x="756" y="405"/>
                    <a:pt x="791" y="405"/>
                  </a:cubicBezTo>
                  <a:close/>
                  <a:moveTo>
                    <a:pt x="792" y="1"/>
                  </a:moveTo>
                  <a:cubicBezTo>
                    <a:pt x="710" y="1"/>
                    <a:pt x="627" y="17"/>
                    <a:pt x="545" y="49"/>
                  </a:cubicBezTo>
                  <a:cubicBezTo>
                    <a:pt x="188" y="174"/>
                    <a:pt x="1" y="575"/>
                    <a:pt x="135" y="932"/>
                  </a:cubicBezTo>
                  <a:cubicBezTo>
                    <a:pt x="197" y="1102"/>
                    <a:pt x="331" y="1245"/>
                    <a:pt x="492" y="1316"/>
                  </a:cubicBezTo>
                  <a:cubicBezTo>
                    <a:pt x="590" y="1360"/>
                    <a:pt x="688" y="1387"/>
                    <a:pt x="786" y="1387"/>
                  </a:cubicBezTo>
                  <a:cubicBezTo>
                    <a:pt x="866" y="1387"/>
                    <a:pt x="947" y="1369"/>
                    <a:pt x="1027" y="1343"/>
                  </a:cubicBezTo>
                  <a:cubicBezTo>
                    <a:pt x="1205" y="1271"/>
                    <a:pt x="1339" y="1146"/>
                    <a:pt x="1419" y="977"/>
                  </a:cubicBezTo>
                  <a:cubicBezTo>
                    <a:pt x="1500" y="816"/>
                    <a:pt x="1500" y="620"/>
                    <a:pt x="1437" y="451"/>
                  </a:cubicBezTo>
                  <a:cubicBezTo>
                    <a:pt x="1375" y="281"/>
                    <a:pt x="1250" y="138"/>
                    <a:pt x="1080" y="67"/>
                  </a:cubicBezTo>
                  <a:cubicBezTo>
                    <a:pt x="988" y="23"/>
                    <a:pt x="891"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8"/>
            <p:cNvSpPr/>
            <p:nvPr/>
          </p:nvSpPr>
          <p:spPr>
            <a:xfrm>
              <a:off x="1626646" y="4059966"/>
              <a:ext cx="42915" cy="41097"/>
            </a:xfrm>
            <a:custGeom>
              <a:avLst/>
              <a:gdLst/>
              <a:ahLst/>
              <a:cxnLst/>
              <a:rect l="l" t="t" r="r" b="b"/>
              <a:pathLst>
                <a:path w="1393" h="1334" extrusionOk="0">
                  <a:moveTo>
                    <a:pt x="705" y="405"/>
                  </a:moveTo>
                  <a:cubicBezTo>
                    <a:pt x="741" y="405"/>
                    <a:pt x="777" y="414"/>
                    <a:pt x="812" y="432"/>
                  </a:cubicBezTo>
                  <a:cubicBezTo>
                    <a:pt x="875" y="459"/>
                    <a:pt x="928" y="512"/>
                    <a:pt x="946" y="575"/>
                  </a:cubicBezTo>
                  <a:cubicBezTo>
                    <a:pt x="973" y="637"/>
                    <a:pt x="964" y="700"/>
                    <a:pt x="937" y="762"/>
                  </a:cubicBezTo>
                  <a:cubicBezTo>
                    <a:pt x="910" y="834"/>
                    <a:pt x="857" y="878"/>
                    <a:pt x="785" y="905"/>
                  </a:cubicBezTo>
                  <a:cubicBezTo>
                    <a:pt x="750" y="918"/>
                    <a:pt x="714" y="925"/>
                    <a:pt x="678" y="925"/>
                  </a:cubicBezTo>
                  <a:cubicBezTo>
                    <a:pt x="643" y="925"/>
                    <a:pt x="607" y="918"/>
                    <a:pt x="571" y="905"/>
                  </a:cubicBezTo>
                  <a:cubicBezTo>
                    <a:pt x="509" y="878"/>
                    <a:pt x="464" y="825"/>
                    <a:pt x="438" y="762"/>
                  </a:cubicBezTo>
                  <a:cubicBezTo>
                    <a:pt x="420" y="700"/>
                    <a:pt x="420" y="628"/>
                    <a:pt x="446" y="566"/>
                  </a:cubicBezTo>
                  <a:cubicBezTo>
                    <a:pt x="473" y="504"/>
                    <a:pt x="536" y="450"/>
                    <a:pt x="607" y="423"/>
                  </a:cubicBezTo>
                  <a:cubicBezTo>
                    <a:pt x="634" y="414"/>
                    <a:pt x="670" y="405"/>
                    <a:pt x="705" y="405"/>
                  </a:cubicBezTo>
                  <a:close/>
                  <a:moveTo>
                    <a:pt x="703" y="0"/>
                  </a:moveTo>
                  <a:cubicBezTo>
                    <a:pt x="623" y="0"/>
                    <a:pt x="542" y="16"/>
                    <a:pt x="464" y="49"/>
                  </a:cubicBezTo>
                  <a:cubicBezTo>
                    <a:pt x="295" y="111"/>
                    <a:pt x="152" y="236"/>
                    <a:pt x="81" y="396"/>
                  </a:cubicBezTo>
                  <a:cubicBezTo>
                    <a:pt x="9" y="557"/>
                    <a:pt x="0" y="735"/>
                    <a:pt x="63" y="905"/>
                  </a:cubicBezTo>
                  <a:cubicBezTo>
                    <a:pt x="125" y="1066"/>
                    <a:pt x="241" y="1199"/>
                    <a:pt x="411" y="1271"/>
                  </a:cubicBezTo>
                  <a:cubicBezTo>
                    <a:pt x="500" y="1315"/>
                    <a:pt x="589" y="1333"/>
                    <a:pt x="687" y="1333"/>
                  </a:cubicBezTo>
                  <a:cubicBezTo>
                    <a:pt x="768" y="1333"/>
                    <a:pt x="848" y="1315"/>
                    <a:pt x="919" y="1289"/>
                  </a:cubicBezTo>
                  <a:cubicBezTo>
                    <a:pt x="1098" y="1226"/>
                    <a:pt x="1232" y="1101"/>
                    <a:pt x="1303" y="932"/>
                  </a:cubicBezTo>
                  <a:cubicBezTo>
                    <a:pt x="1383" y="771"/>
                    <a:pt x="1392" y="593"/>
                    <a:pt x="1330" y="432"/>
                  </a:cubicBezTo>
                  <a:cubicBezTo>
                    <a:pt x="1267" y="272"/>
                    <a:pt x="1142" y="138"/>
                    <a:pt x="982" y="66"/>
                  </a:cubicBezTo>
                  <a:cubicBezTo>
                    <a:pt x="894" y="23"/>
                    <a:pt x="799"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8"/>
            <p:cNvSpPr/>
            <p:nvPr/>
          </p:nvSpPr>
          <p:spPr>
            <a:xfrm>
              <a:off x="1510378" y="4119517"/>
              <a:ext cx="45657" cy="43100"/>
            </a:xfrm>
            <a:custGeom>
              <a:avLst/>
              <a:gdLst/>
              <a:ahLst/>
              <a:cxnLst/>
              <a:rect l="l" t="t" r="r" b="b"/>
              <a:pathLst>
                <a:path w="1482" h="1399" extrusionOk="0">
                  <a:moveTo>
                    <a:pt x="768" y="399"/>
                  </a:moveTo>
                  <a:cubicBezTo>
                    <a:pt x="804" y="399"/>
                    <a:pt x="848" y="408"/>
                    <a:pt x="884" y="426"/>
                  </a:cubicBezTo>
                  <a:cubicBezTo>
                    <a:pt x="955" y="462"/>
                    <a:pt x="1009" y="524"/>
                    <a:pt x="1036" y="596"/>
                  </a:cubicBezTo>
                  <a:cubicBezTo>
                    <a:pt x="1062" y="676"/>
                    <a:pt x="1062" y="756"/>
                    <a:pt x="1036" y="828"/>
                  </a:cubicBezTo>
                  <a:cubicBezTo>
                    <a:pt x="1000" y="899"/>
                    <a:pt x="946" y="944"/>
                    <a:pt x="875" y="970"/>
                  </a:cubicBezTo>
                  <a:cubicBezTo>
                    <a:pt x="846" y="983"/>
                    <a:pt x="815" y="989"/>
                    <a:pt x="783" y="989"/>
                  </a:cubicBezTo>
                  <a:cubicBezTo>
                    <a:pt x="746" y="989"/>
                    <a:pt x="708" y="981"/>
                    <a:pt x="670" y="961"/>
                  </a:cubicBezTo>
                  <a:cubicBezTo>
                    <a:pt x="599" y="935"/>
                    <a:pt x="545" y="872"/>
                    <a:pt x="518" y="792"/>
                  </a:cubicBezTo>
                  <a:cubicBezTo>
                    <a:pt x="456" y="640"/>
                    <a:pt x="527" y="471"/>
                    <a:pt x="679" y="417"/>
                  </a:cubicBezTo>
                  <a:cubicBezTo>
                    <a:pt x="706" y="408"/>
                    <a:pt x="732" y="399"/>
                    <a:pt x="768" y="399"/>
                  </a:cubicBezTo>
                  <a:close/>
                  <a:moveTo>
                    <a:pt x="769" y="1"/>
                  </a:moveTo>
                  <a:cubicBezTo>
                    <a:pt x="690" y="1"/>
                    <a:pt x="612" y="14"/>
                    <a:pt x="536" y="43"/>
                  </a:cubicBezTo>
                  <a:cubicBezTo>
                    <a:pt x="179" y="167"/>
                    <a:pt x="1" y="569"/>
                    <a:pt x="135" y="935"/>
                  </a:cubicBezTo>
                  <a:cubicBezTo>
                    <a:pt x="206" y="1113"/>
                    <a:pt x="331" y="1256"/>
                    <a:pt x="500" y="1336"/>
                  </a:cubicBezTo>
                  <a:cubicBezTo>
                    <a:pt x="599" y="1372"/>
                    <a:pt x="688" y="1399"/>
                    <a:pt x="786" y="1399"/>
                  </a:cubicBezTo>
                  <a:cubicBezTo>
                    <a:pt x="866" y="1399"/>
                    <a:pt x="946" y="1381"/>
                    <a:pt x="1018" y="1354"/>
                  </a:cubicBezTo>
                  <a:cubicBezTo>
                    <a:pt x="1196" y="1291"/>
                    <a:pt x="1330" y="1158"/>
                    <a:pt x="1401" y="988"/>
                  </a:cubicBezTo>
                  <a:cubicBezTo>
                    <a:pt x="1473" y="819"/>
                    <a:pt x="1482" y="631"/>
                    <a:pt x="1419" y="462"/>
                  </a:cubicBezTo>
                  <a:cubicBezTo>
                    <a:pt x="1348" y="283"/>
                    <a:pt x="1223" y="141"/>
                    <a:pt x="1054" y="60"/>
                  </a:cubicBezTo>
                  <a:cubicBezTo>
                    <a:pt x="960" y="21"/>
                    <a:pt x="86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8"/>
            <p:cNvSpPr/>
            <p:nvPr/>
          </p:nvSpPr>
          <p:spPr>
            <a:xfrm>
              <a:off x="1316907" y="3973828"/>
              <a:ext cx="45657" cy="42853"/>
            </a:xfrm>
            <a:custGeom>
              <a:avLst/>
              <a:gdLst/>
              <a:ahLst/>
              <a:cxnLst/>
              <a:rect l="l" t="t" r="r" b="b"/>
              <a:pathLst>
                <a:path w="1482" h="1391" extrusionOk="0">
                  <a:moveTo>
                    <a:pt x="762" y="401"/>
                  </a:moveTo>
                  <a:cubicBezTo>
                    <a:pt x="878" y="401"/>
                    <a:pt x="993" y="477"/>
                    <a:pt x="1035" y="596"/>
                  </a:cubicBezTo>
                  <a:cubicBezTo>
                    <a:pt x="1062" y="677"/>
                    <a:pt x="1062" y="757"/>
                    <a:pt x="1026" y="828"/>
                  </a:cubicBezTo>
                  <a:cubicBezTo>
                    <a:pt x="1000" y="891"/>
                    <a:pt x="946" y="944"/>
                    <a:pt x="875" y="971"/>
                  </a:cubicBezTo>
                  <a:cubicBezTo>
                    <a:pt x="842" y="984"/>
                    <a:pt x="808" y="990"/>
                    <a:pt x="775" y="990"/>
                  </a:cubicBezTo>
                  <a:cubicBezTo>
                    <a:pt x="737" y="990"/>
                    <a:pt x="699" y="981"/>
                    <a:pt x="661" y="962"/>
                  </a:cubicBezTo>
                  <a:cubicBezTo>
                    <a:pt x="598" y="927"/>
                    <a:pt x="536" y="864"/>
                    <a:pt x="509" y="793"/>
                  </a:cubicBezTo>
                  <a:cubicBezTo>
                    <a:pt x="455" y="641"/>
                    <a:pt x="527" y="472"/>
                    <a:pt x="669" y="418"/>
                  </a:cubicBezTo>
                  <a:cubicBezTo>
                    <a:pt x="700" y="407"/>
                    <a:pt x="731" y="401"/>
                    <a:pt x="762" y="401"/>
                  </a:cubicBezTo>
                  <a:close/>
                  <a:moveTo>
                    <a:pt x="763" y="0"/>
                  </a:moveTo>
                  <a:cubicBezTo>
                    <a:pt x="685" y="0"/>
                    <a:pt x="605" y="14"/>
                    <a:pt x="527" y="43"/>
                  </a:cubicBezTo>
                  <a:cubicBezTo>
                    <a:pt x="179" y="168"/>
                    <a:pt x="0" y="570"/>
                    <a:pt x="134" y="935"/>
                  </a:cubicBezTo>
                  <a:cubicBezTo>
                    <a:pt x="197" y="1105"/>
                    <a:pt x="322" y="1248"/>
                    <a:pt x="491" y="1328"/>
                  </a:cubicBezTo>
                  <a:cubicBezTo>
                    <a:pt x="580" y="1373"/>
                    <a:pt x="687" y="1390"/>
                    <a:pt x="785" y="1390"/>
                  </a:cubicBezTo>
                  <a:cubicBezTo>
                    <a:pt x="866" y="1390"/>
                    <a:pt x="937" y="1382"/>
                    <a:pt x="1017" y="1355"/>
                  </a:cubicBezTo>
                  <a:cubicBezTo>
                    <a:pt x="1187" y="1292"/>
                    <a:pt x="1321" y="1159"/>
                    <a:pt x="1401" y="989"/>
                  </a:cubicBezTo>
                  <a:cubicBezTo>
                    <a:pt x="1472" y="820"/>
                    <a:pt x="1481" y="632"/>
                    <a:pt x="1410" y="463"/>
                  </a:cubicBezTo>
                  <a:cubicBezTo>
                    <a:pt x="1305" y="177"/>
                    <a:pt x="1043"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8"/>
            <p:cNvSpPr/>
            <p:nvPr/>
          </p:nvSpPr>
          <p:spPr>
            <a:xfrm>
              <a:off x="1295188" y="4003834"/>
              <a:ext cx="32194" cy="29883"/>
            </a:xfrm>
            <a:custGeom>
              <a:avLst/>
              <a:gdLst/>
              <a:ahLst/>
              <a:cxnLst/>
              <a:rect l="l" t="t" r="r" b="b"/>
              <a:pathLst>
                <a:path w="1045" h="970" extrusionOk="0">
                  <a:moveTo>
                    <a:pt x="541" y="405"/>
                  </a:moveTo>
                  <a:cubicBezTo>
                    <a:pt x="577" y="405"/>
                    <a:pt x="610" y="423"/>
                    <a:pt x="625" y="452"/>
                  </a:cubicBezTo>
                  <a:cubicBezTo>
                    <a:pt x="634" y="479"/>
                    <a:pt x="625" y="506"/>
                    <a:pt x="616" y="515"/>
                  </a:cubicBezTo>
                  <a:cubicBezTo>
                    <a:pt x="616" y="524"/>
                    <a:pt x="598" y="541"/>
                    <a:pt x="572" y="559"/>
                  </a:cubicBezTo>
                  <a:cubicBezTo>
                    <a:pt x="564" y="562"/>
                    <a:pt x="557" y="563"/>
                    <a:pt x="550" y="563"/>
                  </a:cubicBezTo>
                  <a:cubicBezTo>
                    <a:pt x="534" y="563"/>
                    <a:pt x="522" y="557"/>
                    <a:pt x="509" y="550"/>
                  </a:cubicBezTo>
                  <a:cubicBezTo>
                    <a:pt x="500" y="550"/>
                    <a:pt x="482" y="532"/>
                    <a:pt x="473" y="515"/>
                  </a:cubicBezTo>
                  <a:cubicBezTo>
                    <a:pt x="456" y="470"/>
                    <a:pt x="482" y="425"/>
                    <a:pt x="518" y="408"/>
                  </a:cubicBezTo>
                  <a:cubicBezTo>
                    <a:pt x="526" y="406"/>
                    <a:pt x="533" y="405"/>
                    <a:pt x="541" y="405"/>
                  </a:cubicBezTo>
                  <a:close/>
                  <a:moveTo>
                    <a:pt x="546" y="1"/>
                  </a:moveTo>
                  <a:cubicBezTo>
                    <a:pt x="489" y="1"/>
                    <a:pt x="431" y="11"/>
                    <a:pt x="375" y="33"/>
                  </a:cubicBezTo>
                  <a:cubicBezTo>
                    <a:pt x="126" y="122"/>
                    <a:pt x="1" y="399"/>
                    <a:pt x="90" y="648"/>
                  </a:cubicBezTo>
                  <a:cubicBezTo>
                    <a:pt x="134" y="773"/>
                    <a:pt x="224" y="871"/>
                    <a:pt x="349" y="925"/>
                  </a:cubicBezTo>
                  <a:cubicBezTo>
                    <a:pt x="411" y="952"/>
                    <a:pt x="473" y="970"/>
                    <a:pt x="545" y="970"/>
                  </a:cubicBezTo>
                  <a:cubicBezTo>
                    <a:pt x="598" y="970"/>
                    <a:pt x="661" y="952"/>
                    <a:pt x="714" y="934"/>
                  </a:cubicBezTo>
                  <a:cubicBezTo>
                    <a:pt x="830" y="889"/>
                    <a:pt x="928" y="800"/>
                    <a:pt x="982" y="684"/>
                  </a:cubicBezTo>
                  <a:cubicBezTo>
                    <a:pt x="1044" y="568"/>
                    <a:pt x="1044" y="434"/>
                    <a:pt x="1000" y="318"/>
                  </a:cubicBezTo>
                  <a:cubicBezTo>
                    <a:pt x="931" y="125"/>
                    <a:pt x="743"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48"/>
          <p:cNvGrpSpPr/>
          <p:nvPr/>
        </p:nvGrpSpPr>
        <p:grpSpPr>
          <a:xfrm>
            <a:off x="1670605" y="3525941"/>
            <a:ext cx="1424001" cy="939318"/>
            <a:chOff x="815608" y="2289428"/>
            <a:chExt cx="940245" cy="620217"/>
          </a:xfrm>
        </p:grpSpPr>
        <p:sp>
          <p:nvSpPr>
            <p:cNvPr id="3221" name="Google Shape;3221;p48"/>
            <p:cNvSpPr/>
            <p:nvPr/>
          </p:nvSpPr>
          <p:spPr>
            <a:xfrm>
              <a:off x="821923" y="2375350"/>
              <a:ext cx="791568" cy="527979"/>
            </a:xfrm>
            <a:custGeom>
              <a:avLst/>
              <a:gdLst/>
              <a:ahLst/>
              <a:cxnLst/>
              <a:rect l="l" t="t" r="r" b="b"/>
              <a:pathLst>
                <a:path w="25694" h="17138" extrusionOk="0">
                  <a:moveTo>
                    <a:pt x="19466" y="0"/>
                  </a:moveTo>
                  <a:cubicBezTo>
                    <a:pt x="19457" y="9"/>
                    <a:pt x="19457" y="18"/>
                    <a:pt x="19440" y="18"/>
                  </a:cubicBezTo>
                  <a:lnTo>
                    <a:pt x="10331" y="7833"/>
                  </a:lnTo>
                  <a:lnTo>
                    <a:pt x="9582" y="8475"/>
                  </a:lnTo>
                  <a:lnTo>
                    <a:pt x="7084" y="10625"/>
                  </a:lnTo>
                  <a:lnTo>
                    <a:pt x="7084" y="9965"/>
                  </a:lnTo>
                  <a:cubicBezTo>
                    <a:pt x="7084" y="9644"/>
                    <a:pt x="6825" y="9394"/>
                    <a:pt x="6504" y="9394"/>
                  </a:cubicBezTo>
                  <a:cubicBezTo>
                    <a:pt x="6352" y="9394"/>
                    <a:pt x="6201" y="9457"/>
                    <a:pt x="6103" y="9555"/>
                  </a:cubicBezTo>
                  <a:cubicBezTo>
                    <a:pt x="5996" y="9662"/>
                    <a:pt x="5933" y="9804"/>
                    <a:pt x="5933" y="9965"/>
                  </a:cubicBezTo>
                  <a:lnTo>
                    <a:pt x="5933" y="10375"/>
                  </a:lnTo>
                  <a:cubicBezTo>
                    <a:pt x="5933" y="10536"/>
                    <a:pt x="5871" y="10688"/>
                    <a:pt x="5764" y="10786"/>
                  </a:cubicBezTo>
                  <a:cubicBezTo>
                    <a:pt x="5657" y="10893"/>
                    <a:pt x="5514" y="10955"/>
                    <a:pt x="5353" y="10955"/>
                  </a:cubicBezTo>
                  <a:cubicBezTo>
                    <a:pt x="5041" y="10955"/>
                    <a:pt x="4773" y="10697"/>
                    <a:pt x="4773" y="10375"/>
                  </a:cubicBezTo>
                  <a:lnTo>
                    <a:pt x="4773" y="9457"/>
                  </a:lnTo>
                  <a:cubicBezTo>
                    <a:pt x="4773" y="9135"/>
                    <a:pt x="4515" y="8877"/>
                    <a:pt x="4202" y="8877"/>
                  </a:cubicBezTo>
                  <a:cubicBezTo>
                    <a:pt x="4042" y="8877"/>
                    <a:pt x="3899" y="8939"/>
                    <a:pt x="3792" y="9046"/>
                  </a:cubicBezTo>
                  <a:cubicBezTo>
                    <a:pt x="3685" y="9153"/>
                    <a:pt x="3623" y="9296"/>
                    <a:pt x="3623" y="9457"/>
                  </a:cubicBezTo>
                  <a:lnTo>
                    <a:pt x="3623" y="12971"/>
                  </a:lnTo>
                  <a:cubicBezTo>
                    <a:pt x="3623" y="13132"/>
                    <a:pt x="3560" y="13284"/>
                    <a:pt x="3453" y="13382"/>
                  </a:cubicBezTo>
                  <a:cubicBezTo>
                    <a:pt x="3355" y="13489"/>
                    <a:pt x="3203" y="13551"/>
                    <a:pt x="3052" y="13551"/>
                  </a:cubicBezTo>
                  <a:cubicBezTo>
                    <a:pt x="2730" y="13551"/>
                    <a:pt x="2472" y="13293"/>
                    <a:pt x="2472" y="12971"/>
                  </a:cubicBezTo>
                  <a:lnTo>
                    <a:pt x="2472" y="10848"/>
                  </a:lnTo>
                  <a:cubicBezTo>
                    <a:pt x="2472" y="10536"/>
                    <a:pt x="2213" y="10277"/>
                    <a:pt x="1892" y="10277"/>
                  </a:cubicBezTo>
                  <a:cubicBezTo>
                    <a:pt x="1731" y="10277"/>
                    <a:pt x="1589" y="10340"/>
                    <a:pt x="1490" y="10447"/>
                  </a:cubicBezTo>
                  <a:cubicBezTo>
                    <a:pt x="1383" y="10545"/>
                    <a:pt x="1321" y="10688"/>
                    <a:pt x="1321" y="10848"/>
                  </a:cubicBezTo>
                  <a:lnTo>
                    <a:pt x="1321" y="15567"/>
                  </a:lnTo>
                  <a:lnTo>
                    <a:pt x="625" y="16165"/>
                  </a:lnTo>
                  <a:cubicBezTo>
                    <a:pt x="197" y="16531"/>
                    <a:pt x="1" y="16870"/>
                    <a:pt x="27" y="17138"/>
                  </a:cubicBezTo>
                  <a:lnTo>
                    <a:pt x="25693" y="17138"/>
                  </a:lnTo>
                  <a:cubicBezTo>
                    <a:pt x="25684" y="17129"/>
                    <a:pt x="25684" y="17120"/>
                    <a:pt x="25675" y="17111"/>
                  </a:cubicBezTo>
                  <a:cubicBezTo>
                    <a:pt x="25640" y="17039"/>
                    <a:pt x="25613" y="16959"/>
                    <a:pt x="25586" y="16888"/>
                  </a:cubicBezTo>
                  <a:lnTo>
                    <a:pt x="19672" y="901"/>
                  </a:lnTo>
                  <a:cubicBezTo>
                    <a:pt x="19609" y="750"/>
                    <a:pt x="19564" y="598"/>
                    <a:pt x="19538" y="446"/>
                  </a:cubicBezTo>
                  <a:cubicBezTo>
                    <a:pt x="19520" y="375"/>
                    <a:pt x="19502" y="304"/>
                    <a:pt x="19493" y="223"/>
                  </a:cubicBezTo>
                  <a:cubicBezTo>
                    <a:pt x="19484" y="152"/>
                    <a:pt x="19475" y="72"/>
                    <a:pt x="19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8"/>
            <p:cNvSpPr/>
            <p:nvPr/>
          </p:nvSpPr>
          <p:spPr>
            <a:xfrm>
              <a:off x="1419404" y="2295682"/>
              <a:ext cx="329856" cy="607647"/>
            </a:xfrm>
            <a:custGeom>
              <a:avLst/>
              <a:gdLst/>
              <a:ahLst/>
              <a:cxnLst/>
              <a:rect l="l" t="t" r="r" b="b"/>
              <a:pathLst>
                <a:path w="10707" h="19724" extrusionOk="0">
                  <a:moveTo>
                    <a:pt x="2103" y="0"/>
                  </a:moveTo>
                  <a:cubicBezTo>
                    <a:pt x="1882" y="0"/>
                    <a:pt x="1661" y="37"/>
                    <a:pt x="1446" y="115"/>
                  </a:cubicBezTo>
                  <a:cubicBezTo>
                    <a:pt x="518" y="463"/>
                    <a:pt x="1" y="1471"/>
                    <a:pt x="72" y="2586"/>
                  </a:cubicBezTo>
                  <a:cubicBezTo>
                    <a:pt x="81" y="2658"/>
                    <a:pt x="90" y="2738"/>
                    <a:pt x="99" y="2809"/>
                  </a:cubicBezTo>
                  <a:cubicBezTo>
                    <a:pt x="108" y="2890"/>
                    <a:pt x="126" y="2961"/>
                    <a:pt x="144" y="3032"/>
                  </a:cubicBezTo>
                  <a:cubicBezTo>
                    <a:pt x="170" y="3184"/>
                    <a:pt x="215" y="3336"/>
                    <a:pt x="269" y="3487"/>
                  </a:cubicBezTo>
                  <a:lnTo>
                    <a:pt x="6192" y="19474"/>
                  </a:lnTo>
                  <a:cubicBezTo>
                    <a:pt x="6219" y="19545"/>
                    <a:pt x="6246" y="19625"/>
                    <a:pt x="6281" y="19697"/>
                  </a:cubicBezTo>
                  <a:cubicBezTo>
                    <a:pt x="6290" y="19706"/>
                    <a:pt x="6290" y="19715"/>
                    <a:pt x="6299" y="19724"/>
                  </a:cubicBezTo>
                  <a:lnTo>
                    <a:pt x="10563" y="19724"/>
                  </a:lnTo>
                  <a:cubicBezTo>
                    <a:pt x="10706" y="19161"/>
                    <a:pt x="10679" y="18519"/>
                    <a:pt x="10448" y="17895"/>
                  </a:cubicBezTo>
                  <a:lnTo>
                    <a:pt x="4524" y="1917"/>
                  </a:lnTo>
                  <a:cubicBezTo>
                    <a:pt x="4093" y="750"/>
                    <a:pt x="3096" y="0"/>
                    <a:pt x="2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8"/>
            <p:cNvSpPr/>
            <p:nvPr/>
          </p:nvSpPr>
          <p:spPr>
            <a:xfrm>
              <a:off x="1335330" y="2737277"/>
              <a:ext cx="153914" cy="137340"/>
            </a:xfrm>
            <a:custGeom>
              <a:avLst/>
              <a:gdLst/>
              <a:ahLst/>
              <a:cxnLst/>
              <a:rect l="l" t="t" r="r" b="b"/>
              <a:pathLst>
                <a:path w="4996" h="4458" extrusionOk="0">
                  <a:moveTo>
                    <a:pt x="2482" y="0"/>
                  </a:moveTo>
                  <a:cubicBezTo>
                    <a:pt x="2230" y="0"/>
                    <a:pt x="1973" y="44"/>
                    <a:pt x="1722" y="135"/>
                  </a:cubicBezTo>
                  <a:cubicBezTo>
                    <a:pt x="580" y="563"/>
                    <a:pt x="0" y="1839"/>
                    <a:pt x="428" y="2999"/>
                  </a:cubicBezTo>
                  <a:cubicBezTo>
                    <a:pt x="762" y="3897"/>
                    <a:pt x="1612" y="4458"/>
                    <a:pt x="2512" y="4458"/>
                  </a:cubicBezTo>
                  <a:cubicBezTo>
                    <a:pt x="2766" y="4458"/>
                    <a:pt x="3023" y="4413"/>
                    <a:pt x="3274" y="4319"/>
                  </a:cubicBezTo>
                  <a:cubicBezTo>
                    <a:pt x="4416" y="3900"/>
                    <a:pt x="4996" y="2615"/>
                    <a:pt x="4568" y="1464"/>
                  </a:cubicBezTo>
                  <a:cubicBezTo>
                    <a:pt x="4233" y="558"/>
                    <a:pt x="3386" y="0"/>
                    <a:pt x="2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8"/>
            <p:cNvSpPr/>
            <p:nvPr/>
          </p:nvSpPr>
          <p:spPr>
            <a:xfrm>
              <a:off x="1430402" y="2798522"/>
              <a:ext cx="32748" cy="29822"/>
            </a:xfrm>
            <a:custGeom>
              <a:avLst/>
              <a:gdLst/>
              <a:ahLst/>
              <a:cxnLst/>
              <a:rect l="l" t="t" r="r" b="b"/>
              <a:pathLst>
                <a:path w="1063" h="968" extrusionOk="0">
                  <a:moveTo>
                    <a:pt x="521" y="1"/>
                  </a:moveTo>
                  <a:cubicBezTo>
                    <a:pt x="467" y="1"/>
                    <a:pt x="412" y="10"/>
                    <a:pt x="358" y="29"/>
                  </a:cubicBezTo>
                  <a:cubicBezTo>
                    <a:pt x="117" y="119"/>
                    <a:pt x="1" y="395"/>
                    <a:pt x="90" y="645"/>
                  </a:cubicBezTo>
                  <a:cubicBezTo>
                    <a:pt x="167" y="847"/>
                    <a:pt x="348" y="968"/>
                    <a:pt x="538" y="968"/>
                  </a:cubicBezTo>
                  <a:cubicBezTo>
                    <a:pt x="591" y="968"/>
                    <a:pt x="644" y="959"/>
                    <a:pt x="697" y="939"/>
                  </a:cubicBezTo>
                  <a:cubicBezTo>
                    <a:pt x="946" y="850"/>
                    <a:pt x="1062" y="574"/>
                    <a:pt x="973" y="324"/>
                  </a:cubicBezTo>
                  <a:cubicBezTo>
                    <a:pt x="896" y="121"/>
                    <a:pt x="716" y="1"/>
                    <a:pt x="521"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8"/>
            <p:cNvSpPr/>
            <p:nvPr/>
          </p:nvSpPr>
          <p:spPr>
            <a:xfrm>
              <a:off x="1390568" y="2768084"/>
              <a:ext cx="36846" cy="32194"/>
            </a:xfrm>
            <a:custGeom>
              <a:avLst/>
              <a:gdLst/>
              <a:ahLst/>
              <a:cxnLst/>
              <a:rect l="l" t="t" r="r" b="b"/>
              <a:pathLst>
                <a:path w="1196" h="1045" extrusionOk="0">
                  <a:moveTo>
                    <a:pt x="605" y="0"/>
                  </a:moveTo>
                  <a:cubicBezTo>
                    <a:pt x="543" y="0"/>
                    <a:pt x="480" y="12"/>
                    <a:pt x="420" y="36"/>
                  </a:cubicBezTo>
                  <a:cubicBezTo>
                    <a:pt x="143" y="134"/>
                    <a:pt x="0" y="438"/>
                    <a:pt x="107" y="705"/>
                  </a:cubicBezTo>
                  <a:cubicBezTo>
                    <a:pt x="183" y="912"/>
                    <a:pt x="382" y="1044"/>
                    <a:pt x="591" y="1044"/>
                  </a:cubicBezTo>
                  <a:cubicBezTo>
                    <a:pt x="653" y="1044"/>
                    <a:pt x="716" y="1033"/>
                    <a:pt x="776" y="1008"/>
                  </a:cubicBezTo>
                  <a:cubicBezTo>
                    <a:pt x="1053" y="910"/>
                    <a:pt x="1196" y="607"/>
                    <a:pt x="1089" y="339"/>
                  </a:cubicBezTo>
                  <a:cubicBezTo>
                    <a:pt x="1013" y="133"/>
                    <a:pt x="814" y="0"/>
                    <a:pt x="60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8"/>
            <p:cNvSpPr/>
            <p:nvPr/>
          </p:nvSpPr>
          <p:spPr>
            <a:xfrm>
              <a:off x="1393310" y="2831671"/>
              <a:ext cx="35213" cy="30592"/>
            </a:xfrm>
            <a:custGeom>
              <a:avLst/>
              <a:gdLst/>
              <a:ahLst/>
              <a:cxnLst/>
              <a:rect l="l" t="t" r="r" b="b"/>
              <a:pathLst>
                <a:path w="1143" h="993" extrusionOk="0">
                  <a:moveTo>
                    <a:pt x="578" y="0"/>
                  </a:moveTo>
                  <a:cubicBezTo>
                    <a:pt x="520" y="0"/>
                    <a:pt x="460" y="11"/>
                    <a:pt x="402" y="33"/>
                  </a:cubicBezTo>
                  <a:cubicBezTo>
                    <a:pt x="134" y="131"/>
                    <a:pt x="0" y="416"/>
                    <a:pt x="90" y="675"/>
                  </a:cubicBezTo>
                  <a:cubicBezTo>
                    <a:pt x="166" y="869"/>
                    <a:pt x="360" y="993"/>
                    <a:pt x="564" y="993"/>
                  </a:cubicBezTo>
                  <a:cubicBezTo>
                    <a:pt x="623" y="993"/>
                    <a:pt x="683" y="983"/>
                    <a:pt x="741" y="961"/>
                  </a:cubicBezTo>
                  <a:cubicBezTo>
                    <a:pt x="1000" y="862"/>
                    <a:pt x="1142" y="577"/>
                    <a:pt x="1044" y="318"/>
                  </a:cubicBezTo>
                  <a:cubicBezTo>
                    <a:pt x="975" y="124"/>
                    <a:pt x="782" y="0"/>
                    <a:pt x="578"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8"/>
            <p:cNvSpPr/>
            <p:nvPr/>
          </p:nvSpPr>
          <p:spPr>
            <a:xfrm>
              <a:off x="1076147" y="2683826"/>
              <a:ext cx="156687" cy="139681"/>
            </a:xfrm>
            <a:custGeom>
              <a:avLst/>
              <a:gdLst/>
              <a:ahLst/>
              <a:cxnLst/>
              <a:rect l="l" t="t" r="r" b="b"/>
              <a:pathLst>
                <a:path w="5086" h="4534" extrusionOk="0">
                  <a:moveTo>
                    <a:pt x="2530" y="1"/>
                  </a:moveTo>
                  <a:cubicBezTo>
                    <a:pt x="2273" y="1"/>
                    <a:pt x="2012" y="46"/>
                    <a:pt x="1758" y="139"/>
                  </a:cubicBezTo>
                  <a:cubicBezTo>
                    <a:pt x="589" y="568"/>
                    <a:pt x="1" y="1870"/>
                    <a:pt x="438" y="3048"/>
                  </a:cubicBezTo>
                  <a:cubicBezTo>
                    <a:pt x="772" y="3967"/>
                    <a:pt x="1640" y="4533"/>
                    <a:pt x="2556" y="4533"/>
                  </a:cubicBezTo>
                  <a:cubicBezTo>
                    <a:pt x="2813" y="4533"/>
                    <a:pt x="3074" y="4489"/>
                    <a:pt x="3328" y="4395"/>
                  </a:cubicBezTo>
                  <a:cubicBezTo>
                    <a:pt x="4497" y="3966"/>
                    <a:pt x="5086" y="2664"/>
                    <a:pt x="4648" y="1486"/>
                  </a:cubicBezTo>
                  <a:cubicBezTo>
                    <a:pt x="4314" y="567"/>
                    <a:pt x="3447" y="1"/>
                    <a:pt x="2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8"/>
            <p:cNvSpPr/>
            <p:nvPr/>
          </p:nvSpPr>
          <p:spPr>
            <a:xfrm>
              <a:off x="1135513" y="2702402"/>
              <a:ext cx="45102" cy="40820"/>
            </a:xfrm>
            <a:custGeom>
              <a:avLst/>
              <a:gdLst/>
              <a:ahLst/>
              <a:cxnLst/>
              <a:rect l="l" t="t" r="r" b="b"/>
              <a:pathLst>
                <a:path w="1464" h="1325" extrusionOk="0">
                  <a:moveTo>
                    <a:pt x="711" y="1"/>
                  </a:moveTo>
                  <a:cubicBezTo>
                    <a:pt x="641" y="1"/>
                    <a:pt x="570" y="12"/>
                    <a:pt x="500" y="36"/>
                  </a:cubicBezTo>
                  <a:cubicBezTo>
                    <a:pt x="170" y="161"/>
                    <a:pt x="1" y="544"/>
                    <a:pt x="125" y="883"/>
                  </a:cubicBezTo>
                  <a:cubicBezTo>
                    <a:pt x="230" y="1156"/>
                    <a:pt x="483" y="1325"/>
                    <a:pt x="747" y="1325"/>
                  </a:cubicBezTo>
                  <a:cubicBezTo>
                    <a:pt x="819" y="1325"/>
                    <a:pt x="893" y="1312"/>
                    <a:pt x="964" y="1285"/>
                  </a:cubicBezTo>
                  <a:cubicBezTo>
                    <a:pt x="1294" y="1160"/>
                    <a:pt x="1464" y="785"/>
                    <a:pt x="1339" y="437"/>
                  </a:cubicBezTo>
                  <a:cubicBezTo>
                    <a:pt x="1233" y="168"/>
                    <a:pt x="980" y="1"/>
                    <a:pt x="711"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8"/>
            <p:cNvSpPr/>
            <p:nvPr/>
          </p:nvSpPr>
          <p:spPr>
            <a:xfrm>
              <a:off x="1106646" y="2742637"/>
              <a:ext cx="26156" cy="23167"/>
            </a:xfrm>
            <a:custGeom>
              <a:avLst/>
              <a:gdLst/>
              <a:ahLst/>
              <a:cxnLst/>
              <a:rect l="l" t="t" r="r" b="b"/>
              <a:pathLst>
                <a:path w="849" h="752" extrusionOk="0">
                  <a:moveTo>
                    <a:pt x="426" y="0"/>
                  </a:moveTo>
                  <a:cubicBezTo>
                    <a:pt x="383" y="0"/>
                    <a:pt x="339" y="8"/>
                    <a:pt x="295" y="23"/>
                  </a:cubicBezTo>
                  <a:cubicBezTo>
                    <a:pt x="99" y="95"/>
                    <a:pt x="1" y="318"/>
                    <a:pt x="72" y="505"/>
                  </a:cubicBezTo>
                  <a:cubicBezTo>
                    <a:pt x="128" y="658"/>
                    <a:pt x="270" y="751"/>
                    <a:pt x="423" y="751"/>
                  </a:cubicBezTo>
                  <a:cubicBezTo>
                    <a:pt x="466" y="751"/>
                    <a:pt x="511" y="744"/>
                    <a:pt x="554" y="728"/>
                  </a:cubicBezTo>
                  <a:cubicBezTo>
                    <a:pt x="750" y="657"/>
                    <a:pt x="848" y="443"/>
                    <a:pt x="777" y="247"/>
                  </a:cubicBezTo>
                  <a:cubicBezTo>
                    <a:pt x="721" y="94"/>
                    <a:pt x="579" y="0"/>
                    <a:pt x="426"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8"/>
            <p:cNvSpPr/>
            <p:nvPr/>
          </p:nvSpPr>
          <p:spPr>
            <a:xfrm>
              <a:off x="856828" y="2627910"/>
              <a:ext cx="35490" cy="45102"/>
            </a:xfrm>
            <a:custGeom>
              <a:avLst/>
              <a:gdLst/>
              <a:ahLst/>
              <a:cxnLst/>
              <a:rect l="l" t="t" r="r" b="b"/>
              <a:pathLst>
                <a:path w="1152" h="1464" extrusionOk="0">
                  <a:moveTo>
                    <a:pt x="572" y="1"/>
                  </a:moveTo>
                  <a:cubicBezTo>
                    <a:pt x="259" y="1"/>
                    <a:pt x="1" y="259"/>
                    <a:pt x="1" y="581"/>
                  </a:cubicBezTo>
                  <a:lnTo>
                    <a:pt x="1" y="884"/>
                  </a:lnTo>
                  <a:cubicBezTo>
                    <a:pt x="1" y="1205"/>
                    <a:pt x="259" y="1464"/>
                    <a:pt x="572" y="1464"/>
                  </a:cubicBezTo>
                  <a:cubicBezTo>
                    <a:pt x="893" y="1464"/>
                    <a:pt x="1151" y="1205"/>
                    <a:pt x="1151" y="884"/>
                  </a:cubicBezTo>
                  <a:lnTo>
                    <a:pt x="1151" y="581"/>
                  </a:lnTo>
                  <a:cubicBezTo>
                    <a:pt x="1151" y="259"/>
                    <a:pt x="893" y="1"/>
                    <a:pt x="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8"/>
            <p:cNvSpPr/>
            <p:nvPr/>
          </p:nvSpPr>
          <p:spPr>
            <a:xfrm>
              <a:off x="815608" y="2362164"/>
              <a:ext cx="807773" cy="547480"/>
            </a:xfrm>
            <a:custGeom>
              <a:avLst/>
              <a:gdLst/>
              <a:ahLst/>
              <a:cxnLst/>
              <a:rect l="l" t="t" r="r" b="b"/>
              <a:pathLst>
                <a:path w="26220" h="17771" extrusionOk="0">
                  <a:moveTo>
                    <a:pt x="19520" y="821"/>
                  </a:moveTo>
                  <a:cubicBezTo>
                    <a:pt x="19529" y="856"/>
                    <a:pt x="19538" y="883"/>
                    <a:pt x="19538" y="919"/>
                  </a:cubicBezTo>
                  <a:cubicBezTo>
                    <a:pt x="19573" y="1080"/>
                    <a:pt x="19627" y="1240"/>
                    <a:pt x="19680" y="1401"/>
                  </a:cubicBezTo>
                  <a:lnTo>
                    <a:pt x="25595" y="17360"/>
                  </a:lnTo>
                  <a:lnTo>
                    <a:pt x="464" y="17360"/>
                  </a:lnTo>
                  <a:cubicBezTo>
                    <a:pt x="527" y="17182"/>
                    <a:pt x="705" y="16968"/>
                    <a:pt x="955" y="16745"/>
                  </a:cubicBezTo>
                  <a:lnTo>
                    <a:pt x="1722" y="16094"/>
                  </a:lnTo>
                  <a:lnTo>
                    <a:pt x="1722" y="11276"/>
                  </a:lnTo>
                  <a:cubicBezTo>
                    <a:pt x="1722" y="11178"/>
                    <a:pt x="1767" y="11089"/>
                    <a:pt x="1838" y="11017"/>
                  </a:cubicBezTo>
                  <a:cubicBezTo>
                    <a:pt x="1901" y="10946"/>
                    <a:pt x="1999" y="10902"/>
                    <a:pt x="2097" y="10902"/>
                  </a:cubicBezTo>
                  <a:cubicBezTo>
                    <a:pt x="2302" y="10902"/>
                    <a:pt x="2472" y="11071"/>
                    <a:pt x="2472" y="11276"/>
                  </a:cubicBezTo>
                  <a:lnTo>
                    <a:pt x="2472" y="13399"/>
                  </a:lnTo>
                  <a:cubicBezTo>
                    <a:pt x="2472" y="13828"/>
                    <a:pt x="2819" y="14184"/>
                    <a:pt x="3257" y="14184"/>
                  </a:cubicBezTo>
                  <a:cubicBezTo>
                    <a:pt x="3462" y="14184"/>
                    <a:pt x="3658" y="14104"/>
                    <a:pt x="3801" y="13952"/>
                  </a:cubicBezTo>
                  <a:cubicBezTo>
                    <a:pt x="3952" y="13810"/>
                    <a:pt x="4033" y="13605"/>
                    <a:pt x="4033" y="13399"/>
                  </a:cubicBezTo>
                  <a:lnTo>
                    <a:pt x="4033" y="9885"/>
                  </a:lnTo>
                  <a:cubicBezTo>
                    <a:pt x="4033" y="9751"/>
                    <a:pt x="4095" y="9662"/>
                    <a:pt x="4140" y="9617"/>
                  </a:cubicBezTo>
                  <a:cubicBezTo>
                    <a:pt x="4193" y="9563"/>
                    <a:pt x="4283" y="9510"/>
                    <a:pt x="4407" y="9510"/>
                  </a:cubicBezTo>
                  <a:cubicBezTo>
                    <a:pt x="4613" y="9510"/>
                    <a:pt x="4782" y="9679"/>
                    <a:pt x="4782" y="9885"/>
                  </a:cubicBezTo>
                  <a:lnTo>
                    <a:pt x="4782" y="10803"/>
                  </a:lnTo>
                  <a:cubicBezTo>
                    <a:pt x="4782" y="11241"/>
                    <a:pt x="5130" y="11588"/>
                    <a:pt x="5558" y="11588"/>
                  </a:cubicBezTo>
                  <a:cubicBezTo>
                    <a:pt x="5763" y="11588"/>
                    <a:pt x="5969" y="11508"/>
                    <a:pt x="6111" y="11356"/>
                  </a:cubicBezTo>
                  <a:cubicBezTo>
                    <a:pt x="6254" y="11214"/>
                    <a:pt x="6343" y="11017"/>
                    <a:pt x="6343" y="10803"/>
                  </a:cubicBezTo>
                  <a:lnTo>
                    <a:pt x="6343" y="10393"/>
                  </a:lnTo>
                  <a:cubicBezTo>
                    <a:pt x="6343" y="10295"/>
                    <a:pt x="6379" y="10197"/>
                    <a:pt x="6450" y="10125"/>
                  </a:cubicBezTo>
                  <a:cubicBezTo>
                    <a:pt x="6522" y="10063"/>
                    <a:pt x="6611" y="10018"/>
                    <a:pt x="6709" y="10018"/>
                  </a:cubicBezTo>
                  <a:cubicBezTo>
                    <a:pt x="6923" y="10018"/>
                    <a:pt x="7084" y="10188"/>
                    <a:pt x="7084" y="10393"/>
                  </a:cubicBezTo>
                  <a:lnTo>
                    <a:pt x="7084" y="11490"/>
                  </a:lnTo>
                  <a:lnTo>
                    <a:pt x="19520" y="821"/>
                  </a:lnTo>
                  <a:close/>
                  <a:moveTo>
                    <a:pt x="19832" y="0"/>
                  </a:moveTo>
                  <a:lnTo>
                    <a:pt x="19538" y="277"/>
                  </a:lnTo>
                  <a:lnTo>
                    <a:pt x="7494" y="10607"/>
                  </a:lnTo>
                  <a:lnTo>
                    <a:pt x="7494" y="10393"/>
                  </a:lnTo>
                  <a:cubicBezTo>
                    <a:pt x="7494" y="9965"/>
                    <a:pt x="7146" y="9617"/>
                    <a:pt x="6709" y="9617"/>
                  </a:cubicBezTo>
                  <a:cubicBezTo>
                    <a:pt x="6504" y="9617"/>
                    <a:pt x="6308" y="9697"/>
                    <a:pt x="6165" y="9840"/>
                  </a:cubicBezTo>
                  <a:cubicBezTo>
                    <a:pt x="6013" y="9992"/>
                    <a:pt x="5933" y="10188"/>
                    <a:pt x="5933" y="10393"/>
                  </a:cubicBezTo>
                  <a:lnTo>
                    <a:pt x="5933" y="10803"/>
                  </a:lnTo>
                  <a:cubicBezTo>
                    <a:pt x="5933" y="10910"/>
                    <a:pt x="5897" y="11009"/>
                    <a:pt x="5826" y="11071"/>
                  </a:cubicBezTo>
                  <a:cubicBezTo>
                    <a:pt x="5754" y="11142"/>
                    <a:pt x="5656" y="11187"/>
                    <a:pt x="5558" y="11187"/>
                  </a:cubicBezTo>
                  <a:cubicBezTo>
                    <a:pt x="5353" y="11187"/>
                    <a:pt x="5184" y="11017"/>
                    <a:pt x="5184" y="10803"/>
                  </a:cubicBezTo>
                  <a:lnTo>
                    <a:pt x="5184" y="9885"/>
                  </a:lnTo>
                  <a:cubicBezTo>
                    <a:pt x="5184" y="9456"/>
                    <a:pt x="4836" y="9099"/>
                    <a:pt x="4407" y="9099"/>
                  </a:cubicBezTo>
                  <a:cubicBezTo>
                    <a:pt x="4202" y="9099"/>
                    <a:pt x="4006" y="9180"/>
                    <a:pt x="3854" y="9331"/>
                  </a:cubicBezTo>
                  <a:cubicBezTo>
                    <a:pt x="3703" y="9483"/>
                    <a:pt x="3622" y="9679"/>
                    <a:pt x="3622" y="9885"/>
                  </a:cubicBezTo>
                  <a:lnTo>
                    <a:pt x="3622" y="13399"/>
                  </a:lnTo>
                  <a:cubicBezTo>
                    <a:pt x="3622" y="13506"/>
                    <a:pt x="3587" y="13596"/>
                    <a:pt x="3515" y="13667"/>
                  </a:cubicBezTo>
                  <a:cubicBezTo>
                    <a:pt x="3444" y="13738"/>
                    <a:pt x="3355" y="13774"/>
                    <a:pt x="3257" y="13774"/>
                  </a:cubicBezTo>
                  <a:cubicBezTo>
                    <a:pt x="3051" y="13774"/>
                    <a:pt x="2882" y="13605"/>
                    <a:pt x="2882" y="13399"/>
                  </a:cubicBezTo>
                  <a:lnTo>
                    <a:pt x="2882" y="11276"/>
                  </a:lnTo>
                  <a:cubicBezTo>
                    <a:pt x="2882" y="10848"/>
                    <a:pt x="2525" y="10500"/>
                    <a:pt x="2097" y="10500"/>
                  </a:cubicBezTo>
                  <a:cubicBezTo>
                    <a:pt x="1892" y="10500"/>
                    <a:pt x="1695" y="10580"/>
                    <a:pt x="1553" y="10732"/>
                  </a:cubicBezTo>
                  <a:cubicBezTo>
                    <a:pt x="1401" y="10875"/>
                    <a:pt x="1321" y="11071"/>
                    <a:pt x="1321" y="11276"/>
                  </a:cubicBezTo>
                  <a:lnTo>
                    <a:pt x="1321" y="15906"/>
                  </a:lnTo>
                  <a:lnTo>
                    <a:pt x="696" y="16441"/>
                  </a:lnTo>
                  <a:cubicBezTo>
                    <a:pt x="223" y="16843"/>
                    <a:pt x="0" y="17235"/>
                    <a:pt x="27" y="17583"/>
                  </a:cubicBezTo>
                  <a:lnTo>
                    <a:pt x="45" y="17771"/>
                  </a:lnTo>
                  <a:lnTo>
                    <a:pt x="25898" y="17771"/>
                  </a:lnTo>
                  <a:lnTo>
                    <a:pt x="26219" y="17762"/>
                  </a:lnTo>
                  <a:lnTo>
                    <a:pt x="26077" y="17467"/>
                  </a:lnTo>
                  <a:lnTo>
                    <a:pt x="26068" y="17450"/>
                  </a:lnTo>
                  <a:cubicBezTo>
                    <a:pt x="26032" y="17387"/>
                    <a:pt x="26005" y="17316"/>
                    <a:pt x="25979" y="17244"/>
                  </a:cubicBezTo>
                  <a:lnTo>
                    <a:pt x="20064" y="1258"/>
                  </a:lnTo>
                  <a:cubicBezTo>
                    <a:pt x="20010" y="1115"/>
                    <a:pt x="19966" y="972"/>
                    <a:pt x="19939" y="839"/>
                  </a:cubicBezTo>
                  <a:cubicBezTo>
                    <a:pt x="19921" y="758"/>
                    <a:pt x="19912" y="696"/>
                    <a:pt x="19894" y="625"/>
                  </a:cubicBezTo>
                  <a:cubicBezTo>
                    <a:pt x="19885" y="553"/>
                    <a:pt x="19877" y="482"/>
                    <a:pt x="19877" y="410"/>
                  </a:cubicBezTo>
                  <a:lnTo>
                    <a:pt x="19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8"/>
            <p:cNvSpPr/>
            <p:nvPr/>
          </p:nvSpPr>
          <p:spPr>
            <a:xfrm>
              <a:off x="1412811" y="2289428"/>
              <a:ext cx="343042" cy="620217"/>
            </a:xfrm>
            <a:custGeom>
              <a:avLst/>
              <a:gdLst/>
              <a:ahLst/>
              <a:cxnLst/>
              <a:rect l="l" t="t" r="r" b="b"/>
              <a:pathLst>
                <a:path w="11135" h="20132" extrusionOk="0">
                  <a:moveTo>
                    <a:pt x="2325" y="407"/>
                  </a:moveTo>
                  <a:cubicBezTo>
                    <a:pt x="3228" y="407"/>
                    <a:pt x="4149" y="1110"/>
                    <a:pt x="4551" y="2183"/>
                  </a:cubicBezTo>
                  <a:lnTo>
                    <a:pt x="10474" y="18169"/>
                  </a:lnTo>
                  <a:cubicBezTo>
                    <a:pt x="10662" y="18678"/>
                    <a:pt x="10715" y="19222"/>
                    <a:pt x="10617" y="19721"/>
                  </a:cubicBezTo>
                  <a:lnTo>
                    <a:pt x="6638" y="19721"/>
                  </a:lnTo>
                  <a:cubicBezTo>
                    <a:pt x="6629" y="19686"/>
                    <a:pt x="6611" y="19650"/>
                    <a:pt x="6594" y="19605"/>
                  </a:cubicBezTo>
                  <a:lnTo>
                    <a:pt x="679" y="3628"/>
                  </a:lnTo>
                  <a:cubicBezTo>
                    <a:pt x="625" y="3476"/>
                    <a:pt x="581" y="3333"/>
                    <a:pt x="554" y="3200"/>
                  </a:cubicBezTo>
                  <a:cubicBezTo>
                    <a:pt x="536" y="3119"/>
                    <a:pt x="527" y="3057"/>
                    <a:pt x="509" y="2977"/>
                  </a:cubicBezTo>
                  <a:cubicBezTo>
                    <a:pt x="500" y="2914"/>
                    <a:pt x="492" y="2843"/>
                    <a:pt x="492" y="2771"/>
                  </a:cubicBezTo>
                  <a:cubicBezTo>
                    <a:pt x="420" y="1719"/>
                    <a:pt x="911" y="818"/>
                    <a:pt x="1732" y="514"/>
                  </a:cubicBezTo>
                  <a:cubicBezTo>
                    <a:pt x="1924" y="441"/>
                    <a:pt x="2124" y="407"/>
                    <a:pt x="2325" y="407"/>
                  </a:cubicBezTo>
                  <a:close/>
                  <a:moveTo>
                    <a:pt x="2318" y="1"/>
                  </a:moveTo>
                  <a:cubicBezTo>
                    <a:pt x="2072" y="1"/>
                    <a:pt x="1827" y="43"/>
                    <a:pt x="1589" y="131"/>
                  </a:cubicBezTo>
                  <a:cubicBezTo>
                    <a:pt x="607" y="497"/>
                    <a:pt x="1" y="1567"/>
                    <a:pt x="90" y="2798"/>
                  </a:cubicBezTo>
                  <a:cubicBezTo>
                    <a:pt x="90" y="2878"/>
                    <a:pt x="99" y="2950"/>
                    <a:pt x="117" y="3048"/>
                  </a:cubicBezTo>
                  <a:cubicBezTo>
                    <a:pt x="126" y="3128"/>
                    <a:pt x="135" y="3200"/>
                    <a:pt x="153" y="3280"/>
                  </a:cubicBezTo>
                  <a:cubicBezTo>
                    <a:pt x="188" y="3432"/>
                    <a:pt x="233" y="3592"/>
                    <a:pt x="295" y="3762"/>
                  </a:cubicBezTo>
                  <a:lnTo>
                    <a:pt x="6219" y="19748"/>
                  </a:lnTo>
                  <a:cubicBezTo>
                    <a:pt x="6246" y="19828"/>
                    <a:pt x="6281" y="19909"/>
                    <a:pt x="6308" y="19971"/>
                  </a:cubicBezTo>
                  <a:cubicBezTo>
                    <a:pt x="6317" y="19989"/>
                    <a:pt x="6317" y="19998"/>
                    <a:pt x="6326" y="20016"/>
                  </a:cubicBezTo>
                  <a:lnTo>
                    <a:pt x="6388" y="20132"/>
                  </a:lnTo>
                  <a:lnTo>
                    <a:pt x="10938" y="20132"/>
                  </a:lnTo>
                  <a:lnTo>
                    <a:pt x="10974" y="19980"/>
                  </a:lnTo>
                  <a:cubicBezTo>
                    <a:pt x="11134" y="19356"/>
                    <a:pt x="11090" y="18669"/>
                    <a:pt x="10849" y="18026"/>
                  </a:cubicBezTo>
                  <a:lnTo>
                    <a:pt x="4934" y="2049"/>
                  </a:lnTo>
                  <a:cubicBezTo>
                    <a:pt x="4470" y="800"/>
                    <a:pt x="3391" y="1"/>
                    <a:pt x="2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8"/>
            <p:cNvSpPr/>
            <p:nvPr/>
          </p:nvSpPr>
          <p:spPr>
            <a:xfrm>
              <a:off x="1328460" y="2731053"/>
              <a:ext cx="160507" cy="149724"/>
            </a:xfrm>
            <a:custGeom>
              <a:avLst/>
              <a:gdLst/>
              <a:ahLst/>
              <a:cxnLst/>
              <a:rect l="l" t="t" r="r" b="b"/>
              <a:pathLst>
                <a:path w="5210" h="4860" extrusionOk="0">
                  <a:moveTo>
                    <a:pt x="2710" y="409"/>
                  </a:moveTo>
                  <a:cubicBezTo>
                    <a:pt x="3531" y="409"/>
                    <a:pt x="4304" y="916"/>
                    <a:pt x="4603" y="1738"/>
                  </a:cubicBezTo>
                  <a:cubicBezTo>
                    <a:pt x="4791" y="2246"/>
                    <a:pt x="4773" y="2790"/>
                    <a:pt x="4550" y="3281"/>
                  </a:cubicBezTo>
                  <a:cubicBezTo>
                    <a:pt x="4327" y="3772"/>
                    <a:pt x="3925" y="4146"/>
                    <a:pt x="3426" y="4334"/>
                  </a:cubicBezTo>
                  <a:cubicBezTo>
                    <a:pt x="3201" y="4417"/>
                    <a:pt x="2969" y="4457"/>
                    <a:pt x="2741" y="4457"/>
                  </a:cubicBezTo>
                  <a:cubicBezTo>
                    <a:pt x="1922" y="4457"/>
                    <a:pt x="1146" y="3946"/>
                    <a:pt x="839" y="3129"/>
                  </a:cubicBezTo>
                  <a:cubicBezTo>
                    <a:pt x="455" y="2077"/>
                    <a:pt x="981" y="917"/>
                    <a:pt x="2016" y="533"/>
                  </a:cubicBezTo>
                  <a:cubicBezTo>
                    <a:pt x="2245" y="449"/>
                    <a:pt x="2479" y="409"/>
                    <a:pt x="2710" y="409"/>
                  </a:cubicBezTo>
                  <a:close/>
                  <a:moveTo>
                    <a:pt x="2707" y="0"/>
                  </a:moveTo>
                  <a:cubicBezTo>
                    <a:pt x="2433" y="0"/>
                    <a:pt x="2154" y="48"/>
                    <a:pt x="1882" y="150"/>
                  </a:cubicBezTo>
                  <a:cubicBezTo>
                    <a:pt x="633" y="614"/>
                    <a:pt x="0" y="2014"/>
                    <a:pt x="464" y="3272"/>
                  </a:cubicBezTo>
                  <a:cubicBezTo>
                    <a:pt x="821" y="4253"/>
                    <a:pt x="1758" y="4860"/>
                    <a:pt x="2739" y="4860"/>
                  </a:cubicBezTo>
                  <a:cubicBezTo>
                    <a:pt x="3015" y="4860"/>
                    <a:pt x="3292" y="4815"/>
                    <a:pt x="3569" y="4708"/>
                  </a:cubicBezTo>
                  <a:cubicBezTo>
                    <a:pt x="4175" y="4485"/>
                    <a:pt x="4648" y="4039"/>
                    <a:pt x="4916" y="3450"/>
                  </a:cubicBezTo>
                  <a:cubicBezTo>
                    <a:pt x="5183" y="2862"/>
                    <a:pt x="5210" y="2202"/>
                    <a:pt x="4987" y="1595"/>
                  </a:cubicBezTo>
                  <a:cubicBezTo>
                    <a:pt x="4618" y="612"/>
                    <a:pt x="3688" y="0"/>
                    <a:pt x="2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8"/>
            <p:cNvSpPr/>
            <p:nvPr/>
          </p:nvSpPr>
          <p:spPr>
            <a:xfrm>
              <a:off x="1423255" y="2792206"/>
              <a:ext cx="44825" cy="42422"/>
            </a:xfrm>
            <a:custGeom>
              <a:avLst/>
              <a:gdLst/>
              <a:ahLst/>
              <a:cxnLst/>
              <a:rect l="l" t="t" r="r" b="b"/>
              <a:pathLst>
                <a:path w="1455" h="1377" extrusionOk="0">
                  <a:moveTo>
                    <a:pt x="750" y="404"/>
                  </a:moveTo>
                  <a:cubicBezTo>
                    <a:pt x="786" y="404"/>
                    <a:pt x="822" y="413"/>
                    <a:pt x="857" y="431"/>
                  </a:cubicBezTo>
                  <a:cubicBezTo>
                    <a:pt x="929" y="466"/>
                    <a:pt x="982" y="520"/>
                    <a:pt x="1009" y="600"/>
                  </a:cubicBezTo>
                  <a:cubicBezTo>
                    <a:pt x="1036" y="671"/>
                    <a:pt x="1036" y="752"/>
                    <a:pt x="1009" y="823"/>
                  </a:cubicBezTo>
                  <a:cubicBezTo>
                    <a:pt x="973" y="886"/>
                    <a:pt x="929" y="930"/>
                    <a:pt x="857" y="957"/>
                  </a:cubicBezTo>
                  <a:cubicBezTo>
                    <a:pt x="829" y="968"/>
                    <a:pt x="800" y="974"/>
                    <a:pt x="771" y="974"/>
                  </a:cubicBezTo>
                  <a:cubicBezTo>
                    <a:pt x="661" y="974"/>
                    <a:pt x="552" y="898"/>
                    <a:pt x="509" y="779"/>
                  </a:cubicBezTo>
                  <a:cubicBezTo>
                    <a:pt x="456" y="636"/>
                    <a:pt x="527" y="475"/>
                    <a:pt x="661" y="422"/>
                  </a:cubicBezTo>
                  <a:cubicBezTo>
                    <a:pt x="688" y="413"/>
                    <a:pt x="723" y="404"/>
                    <a:pt x="750" y="404"/>
                  </a:cubicBezTo>
                  <a:close/>
                  <a:moveTo>
                    <a:pt x="750" y="1"/>
                  </a:moveTo>
                  <a:cubicBezTo>
                    <a:pt x="672" y="1"/>
                    <a:pt x="594" y="14"/>
                    <a:pt x="518" y="38"/>
                  </a:cubicBezTo>
                  <a:cubicBezTo>
                    <a:pt x="179" y="172"/>
                    <a:pt x="1" y="564"/>
                    <a:pt x="135" y="921"/>
                  </a:cubicBezTo>
                  <a:cubicBezTo>
                    <a:pt x="233" y="1207"/>
                    <a:pt x="500" y="1376"/>
                    <a:pt x="777" y="1376"/>
                  </a:cubicBezTo>
                  <a:cubicBezTo>
                    <a:pt x="848" y="1376"/>
                    <a:pt x="929" y="1367"/>
                    <a:pt x="1000" y="1341"/>
                  </a:cubicBezTo>
                  <a:cubicBezTo>
                    <a:pt x="1170" y="1278"/>
                    <a:pt x="1294" y="1153"/>
                    <a:pt x="1375" y="993"/>
                  </a:cubicBezTo>
                  <a:cubicBezTo>
                    <a:pt x="1446" y="823"/>
                    <a:pt x="1455" y="636"/>
                    <a:pt x="1393" y="457"/>
                  </a:cubicBezTo>
                  <a:cubicBezTo>
                    <a:pt x="1330" y="279"/>
                    <a:pt x="1196" y="136"/>
                    <a:pt x="1027" y="65"/>
                  </a:cubicBezTo>
                  <a:cubicBezTo>
                    <a:pt x="938" y="21"/>
                    <a:pt x="845"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8"/>
            <p:cNvSpPr/>
            <p:nvPr/>
          </p:nvSpPr>
          <p:spPr>
            <a:xfrm>
              <a:off x="1385885" y="2761738"/>
              <a:ext cx="48399" cy="44856"/>
            </a:xfrm>
            <a:custGeom>
              <a:avLst/>
              <a:gdLst/>
              <a:ahLst/>
              <a:cxnLst/>
              <a:rect l="l" t="t" r="r" b="b"/>
              <a:pathLst>
                <a:path w="1571" h="1456" extrusionOk="0">
                  <a:moveTo>
                    <a:pt x="750" y="403"/>
                  </a:moveTo>
                  <a:cubicBezTo>
                    <a:pt x="803" y="403"/>
                    <a:pt x="848" y="420"/>
                    <a:pt x="884" y="438"/>
                  </a:cubicBezTo>
                  <a:cubicBezTo>
                    <a:pt x="964" y="474"/>
                    <a:pt x="1027" y="536"/>
                    <a:pt x="1053" y="617"/>
                  </a:cubicBezTo>
                  <a:cubicBezTo>
                    <a:pt x="1116" y="777"/>
                    <a:pt x="1027" y="965"/>
                    <a:pt x="866" y="1027"/>
                  </a:cubicBezTo>
                  <a:cubicBezTo>
                    <a:pt x="827" y="1041"/>
                    <a:pt x="788" y="1048"/>
                    <a:pt x="749" y="1048"/>
                  </a:cubicBezTo>
                  <a:cubicBezTo>
                    <a:pt x="617" y="1048"/>
                    <a:pt x="495" y="971"/>
                    <a:pt x="447" y="840"/>
                  </a:cubicBezTo>
                  <a:cubicBezTo>
                    <a:pt x="420" y="759"/>
                    <a:pt x="420" y="670"/>
                    <a:pt x="456" y="599"/>
                  </a:cubicBezTo>
                  <a:cubicBezTo>
                    <a:pt x="491" y="519"/>
                    <a:pt x="554" y="456"/>
                    <a:pt x="643" y="429"/>
                  </a:cubicBezTo>
                  <a:cubicBezTo>
                    <a:pt x="679" y="412"/>
                    <a:pt x="714" y="403"/>
                    <a:pt x="750" y="403"/>
                  </a:cubicBezTo>
                  <a:close/>
                  <a:moveTo>
                    <a:pt x="759" y="1"/>
                  </a:moveTo>
                  <a:cubicBezTo>
                    <a:pt x="671" y="1"/>
                    <a:pt x="584" y="17"/>
                    <a:pt x="500" y="46"/>
                  </a:cubicBezTo>
                  <a:cubicBezTo>
                    <a:pt x="313" y="117"/>
                    <a:pt x="170" y="251"/>
                    <a:pt x="90" y="429"/>
                  </a:cubicBezTo>
                  <a:cubicBezTo>
                    <a:pt x="10" y="599"/>
                    <a:pt x="1" y="804"/>
                    <a:pt x="63" y="982"/>
                  </a:cubicBezTo>
                  <a:cubicBezTo>
                    <a:pt x="170" y="1277"/>
                    <a:pt x="456" y="1455"/>
                    <a:pt x="750" y="1455"/>
                  </a:cubicBezTo>
                  <a:cubicBezTo>
                    <a:pt x="830" y="1455"/>
                    <a:pt x="919" y="1437"/>
                    <a:pt x="1000" y="1411"/>
                  </a:cubicBezTo>
                  <a:cubicBezTo>
                    <a:pt x="1383" y="1268"/>
                    <a:pt x="1571" y="849"/>
                    <a:pt x="1437" y="474"/>
                  </a:cubicBezTo>
                  <a:cubicBezTo>
                    <a:pt x="1366" y="296"/>
                    <a:pt x="1232" y="144"/>
                    <a:pt x="1053" y="64"/>
                  </a:cubicBezTo>
                  <a:cubicBezTo>
                    <a:pt x="958" y="21"/>
                    <a:pt x="85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8"/>
            <p:cNvSpPr/>
            <p:nvPr/>
          </p:nvSpPr>
          <p:spPr>
            <a:xfrm>
              <a:off x="1386162" y="2825509"/>
              <a:ext cx="47290" cy="42915"/>
            </a:xfrm>
            <a:custGeom>
              <a:avLst/>
              <a:gdLst/>
              <a:ahLst/>
              <a:cxnLst/>
              <a:rect l="l" t="t" r="r" b="b"/>
              <a:pathLst>
                <a:path w="1535" h="1393" extrusionOk="0">
                  <a:moveTo>
                    <a:pt x="800" y="404"/>
                  </a:moveTo>
                  <a:cubicBezTo>
                    <a:pt x="848" y="404"/>
                    <a:pt x="896" y="414"/>
                    <a:pt x="937" y="429"/>
                  </a:cubicBezTo>
                  <a:cubicBezTo>
                    <a:pt x="1009" y="465"/>
                    <a:pt x="1062" y="518"/>
                    <a:pt x="1089" y="590"/>
                  </a:cubicBezTo>
                  <a:cubicBezTo>
                    <a:pt x="1116" y="661"/>
                    <a:pt x="1107" y="741"/>
                    <a:pt x="1080" y="813"/>
                  </a:cubicBezTo>
                  <a:cubicBezTo>
                    <a:pt x="1044" y="884"/>
                    <a:pt x="982" y="938"/>
                    <a:pt x="902" y="973"/>
                  </a:cubicBezTo>
                  <a:cubicBezTo>
                    <a:pt x="866" y="985"/>
                    <a:pt x="829" y="991"/>
                    <a:pt x="794" y="991"/>
                  </a:cubicBezTo>
                  <a:cubicBezTo>
                    <a:pt x="671" y="991"/>
                    <a:pt x="560" y="922"/>
                    <a:pt x="518" y="804"/>
                  </a:cubicBezTo>
                  <a:cubicBezTo>
                    <a:pt x="455" y="652"/>
                    <a:pt x="545" y="483"/>
                    <a:pt x="696" y="420"/>
                  </a:cubicBezTo>
                  <a:cubicBezTo>
                    <a:pt x="730" y="409"/>
                    <a:pt x="765" y="404"/>
                    <a:pt x="800" y="404"/>
                  </a:cubicBezTo>
                  <a:close/>
                  <a:moveTo>
                    <a:pt x="816" y="1"/>
                  </a:moveTo>
                  <a:cubicBezTo>
                    <a:pt x="732" y="1"/>
                    <a:pt x="646" y="16"/>
                    <a:pt x="563" y="45"/>
                  </a:cubicBezTo>
                  <a:cubicBezTo>
                    <a:pt x="197" y="179"/>
                    <a:pt x="1" y="581"/>
                    <a:pt x="134" y="946"/>
                  </a:cubicBezTo>
                  <a:cubicBezTo>
                    <a:pt x="241" y="1223"/>
                    <a:pt x="509" y="1393"/>
                    <a:pt x="794" y="1393"/>
                  </a:cubicBezTo>
                  <a:cubicBezTo>
                    <a:pt x="875" y="1393"/>
                    <a:pt x="964" y="1384"/>
                    <a:pt x="1044" y="1348"/>
                  </a:cubicBezTo>
                  <a:cubicBezTo>
                    <a:pt x="1223" y="1285"/>
                    <a:pt x="1365" y="1152"/>
                    <a:pt x="1446" y="991"/>
                  </a:cubicBezTo>
                  <a:cubicBezTo>
                    <a:pt x="1526" y="813"/>
                    <a:pt x="1535" y="625"/>
                    <a:pt x="1464" y="447"/>
                  </a:cubicBezTo>
                  <a:cubicBezTo>
                    <a:pt x="1401" y="277"/>
                    <a:pt x="1267" y="135"/>
                    <a:pt x="1098" y="63"/>
                  </a:cubicBezTo>
                  <a:cubicBezTo>
                    <a:pt x="1008" y="21"/>
                    <a:pt x="913"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8"/>
            <p:cNvSpPr/>
            <p:nvPr/>
          </p:nvSpPr>
          <p:spPr>
            <a:xfrm>
              <a:off x="1068999" y="2677602"/>
              <a:ext cx="170982" cy="152066"/>
            </a:xfrm>
            <a:custGeom>
              <a:avLst/>
              <a:gdLst/>
              <a:ahLst/>
              <a:cxnLst/>
              <a:rect l="l" t="t" r="r" b="b"/>
              <a:pathLst>
                <a:path w="5550" h="4936" extrusionOk="0">
                  <a:moveTo>
                    <a:pt x="2760" y="402"/>
                  </a:moveTo>
                  <a:cubicBezTo>
                    <a:pt x="3594" y="402"/>
                    <a:pt x="4386" y="923"/>
                    <a:pt x="4693" y="1760"/>
                  </a:cubicBezTo>
                  <a:cubicBezTo>
                    <a:pt x="5095" y="2830"/>
                    <a:pt x="4550" y="4017"/>
                    <a:pt x="3498" y="4409"/>
                  </a:cubicBezTo>
                  <a:cubicBezTo>
                    <a:pt x="3266" y="4495"/>
                    <a:pt x="3028" y="4536"/>
                    <a:pt x="2794" y="4536"/>
                  </a:cubicBezTo>
                  <a:cubicBezTo>
                    <a:pt x="1956" y="4536"/>
                    <a:pt x="1164" y="4015"/>
                    <a:pt x="857" y="3178"/>
                  </a:cubicBezTo>
                  <a:cubicBezTo>
                    <a:pt x="465" y="2108"/>
                    <a:pt x="1000" y="921"/>
                    <a:pt x="2061" y="529"/>
                  </a:cubicBezTo>
                  <a:cubicBezTo>
                    <a:pt x="2291" y="443"/>
                    <a:pt x="2527" y="402"/>
                    <a:pt x="2760" y="402"/>
                  </a:cubicBezTo>
                  <a:close/>
                  <a:moveTo>
                    <a:pt x="2764" y="1"/>
                  </a:moveTo>
                  <a:cubicBezTo>
                    <a:pt x="2483" y="1"/>
                    <a:pt x="2197" y="50"/>
                    <a:pt x="1919" y="154"/>
                  </a:cubicBezTo>
                  <a:cubicBezTo>
                    <a:pt x="652" y="618"/>
                    <a:pt x="1" y="2045"/>
                    <a:pt x="473" y="3321"/>
                  </a:cubicBezTo>
                  <a:cubicBezTo>
                    <a:pt x="848" y="4320"/>
                    <a:pt x="1794" y="4936"/>
                    <a:pt x="2793" y="4936"/>
                  </a:cubicBezTo>
                  <a:cubicBezTo>
                    <a:pt x="3069" y="4936"/>
                    <a:pt x="3355" y="4891"/>
                    <a:pt x="3631" y="4784"/>
                  </a:cubicBezTo>
                  <a:cubicBezTo>
                    <a:pt x="4898" y="4320"/>
                    <a:pt x="5550" y="2893"/>
                    <a:pt x="5077" y="1617"/>
                  </a:cubicBezTo>
                  <a:cubicBezTo>
                    <a:pt x="4708" y="622"/>
                    <a:pt x="3763" y="1"/>
                    <a:pt x="2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8"/>
            <p:cNvSpPr/>
            <p:nvPr/>
          </p:nvSpPr>
          <p:spPr>
            <a:xfrm>
              <a:off x="1128643" y="2696179"/>
              <a:ext cx="56378" cy="53235"/>
            </a:xfrm>
            <a:custGeom>
              <a:avLst/>
              <a:gdLst/>
              <a:ahLst/>
              <a:cxnLst/>
              <a:rect l="l" t="t" r="r" b="b"/>
              <a:pathLst>
                <a:path w="1830" h="1728" extrusionOk="0">
                  <a:moveTo>
                    <a:pt x="940" y="406"/>
                  </a:moveTo>
                  <a:cubicBezTo>
                    <a:pt x="1006" y="406"/>
                    <a:pt x="1073" y="422"/>
                    <a:pt x="1133" y="452"/>
                  </a:cubicBezTo>
                  <a:cubicBezTo>
                    <a:pt x="1241" y="506"/>
                    <a:pt x="1330" y="595"/>
                    <a:pt x="1365" y="711"/>
                  </a:cubicBezTo>
                  <a:cubicBezTo>
                    <a:pt x="1410" y="827"/>
                    <a:pt x="1410" y="952"/>
                    <a:pt x="1356" y="1068"/>
                  </a:cubicBezTo>
                  <a:cubicBezTo>
                    <a:pt x="1312" y="1175"/>
                    <a:pt x="1223" y="1264"/>
                    <a:pt x="1116" y="1300"/>
                  </a:cubicBezTo>
                  <a:cubicBezTo>
                    <a:pt x="1068" y="1319"/>
                    <a:pt x="1019" y="1327"/>
                    <a:pt x="970" y="1327"/>
                  </a:cubicBezTo>
                  <a:cubicBezTo>
                    <a:pt x="790" y="1327"/>
                    <a:pt x="615" y="1206"/>
                    <a:pt x="545" y="1023"/>
                  </a:cubicBezTo>
                  <a:cubicBezTo>
                    <a:pt x="455" y="782"/>
                    <a:pt x="563" y="514"/>
                    <a:pt x="794" y="434"/>
                  </a:cubicBezTo>
                  <a:cubicBezTo>
                    <a:pt x="841" y="415"/>
                    <a:pt x="890" y="406"/>
                    <a:pt x="940" y="406"/>
                  </a:cubicBezTo>
                  <a:close/>
                  <a:moveTo>
                    <a:pt x="931" y="0"/>
                  </a:moveTo>
                  <a:cubicBezTo>
                    <a:pt x="837" y="0"/>
                    <a:pt x="743" y="16"/>
                    <a:pt x="652" y="51"/>
                  </a:cubicBezTo>
                  <a:cubicBezTo>
                    <a:pt x="215" y="211"/>
                    <a:pt x="0" y="711"/>
                    <a:pt x="161" y="1157"/>
                  </a:cubicBezTo>
                  <a:cubicBezTo>
                    <a:pt x="295" y="1514"/>
                    <a:pt x="625" y="1728"/>
                    <a:pt x="973" y="1728"/>
                  </a:cubicBezTo>
                  <a:cubicBezTo>
                    <a:pt x="1062" y="1728"/>
                    <a:pt x="1160" y="1719"/>
                    <a:pt x="1258" y="1683"/>
                  </a:cubicBezTo>
                  <a:cubicBezTo>
                    <a:pt x="1472" y="1603"/>
                    <a:pt x="1642" y="1442"/>
                    <a:pt x="1731" y="1228"/>
                  </a:cubicBezTo>
                  <a:cubicBezTo>
                    <a:pt x="1820" y="1023"/>
                    <a:pt x="1829" y="791"/>
                    <a:pt x="1749" y="568"/>
                  </a:cubicBezTo>
                  <a:cubicBezTo>
                    <a:pt x="1669" y="354"/>
                    <a:pt x="1508" y="184"/>
                    <a:pt x="1303" y="86"/>
                  </a:cubicBezTo>
                  <a:cubicBezTo>
                    <a:pt x="1185" y="30"/>
                    <a:pt x="1058"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8"/>
            <p:cNvSpPr/>
            <p:nvPr/>
          </p:nvSpPr>
          <p:spPr>
            <a:xfrm>
              <a:off x="1101162" y="2736506"/>
              <a:ext cx="36846" cy="35459"/>
            </a:xfrm>
            <a:custGeom>
              <a:avLst/>
              <a:gdLst/>
              <a:ahLst/>
              <a:cxnLst/>
              <a:rect l="l" t="t" r="r" b="b"/>
              <a:pathLst>
                <a:path w="1196" h="1151" extrusionOk="0">
                  <a:moveTo>
                    <a:pt x="598" y="401"/>
                  </a:moveTo>
                  <a:cubicBezTo>
                    <a:pt x="669" y="401"/>
                    <a:pt x="741" y="446"/>
                    <a:pt x="768" y="517"/>
                  </a:cubicBezTo>
                  <a:cubicBezTo>
                    <a:pt x="777" y="561"/>
                    <a:pt x="777" y="606"/>
                    <a:pt x="759" y="642"/>
                  </a:cubicBezTo>
                  <a:cubicBezTo>
                    <a:pt x="741" y="686"/>
                    <a:pt x="705" y="722"/>
                    <a:pt x="661" y="740"/>
                  </a:cubicBezTo>
                  <a:cubicBezTo>
                    <a:pt x="644" y="747"/>
                    <a:pt x="626" y="750"/>
                    <a:pt x="609" y="750"/>
                  </a:cubicBezTo>
                  <a:cubicBezTo>
                    <a:pt x="582" y="750"/>
                    <a:pt x="554" y="742"/>
                    <a:pt x="527" y="731"/>
                  </a:cubicBezTo>
                  <a:cubicBezTo>
                    <a:pt x="482" y="713"/>
                    <a:pt x="455" y="677"/>
                    <a:pt x="438" y="633"/>
                  </a:cubicBezTo>
                  <a:cubicBezTo>
                    <a:pt x="420" y="597"/>
                    <a:pt x="420" y="544"/>
                    <a:pt x="438" y="508"/>
                  </a:cubicBezTo>
                  <a:cubicBezTo>
                    <a:pt x="464" y="463"/>
                    <a:pt x="500" y="428"/>
                    <a:pt x="545" y="410"/>
                  </a:cubicBezTo>
                  <a:cubicBezTo>
                    <a:pt x="562" y="410"/>
                    <a:pt x="580" y="401"/>
                    <a:pt x="598" y="401"/>
                  </a:cubicBezTo>
                  <a:close/>
                  <a:moveTo>
                    <a:pt x="597" y="1"/>
                  </a:moveTo>
                  <a:cubicBezTo>
                    <a:pt x="532" y="1"/>
                    <a:pt x="466" y="12"/>
                    <a:pt x="402" y="35"/>
                  </a:cubicBezTo>
                  <a:cubicBezTo>
                    <a:pt x="259" y="89"/>
                    <a:pt x="143" y="196"/>
                    <a:pt x="72" y="338"/>
                  </a:cubicBezTo>
                  <a:cubicBezTo>
                    <a:pt x="9" y="472"/>
                    <a:pt x="0" y="633"/>
                    <a:pt x="54" y="776"/>
                  </a:cubicBezTo>
                  <a:cubicBezTo>
                    <a:pt x="107" y="918"/>
                    <a:pt x="214" y="1034"/>
                    <a:pt x="357" y="1097"/>
                  </a:cubicBezTo>
                  <a:cubicBezTo>
                    <a:pt x="438" y="1132"/>
                    <a:pt x="518" y="1150"/>
                    <a:pt x="598" y="1150"/>
                  </a:cubicBezTo>
                  <a:cubicBezTo>
                    <a:pt x="669" y="1150"/>
                    <a:pt x="732" y="1141"/>
                    <a:pt x="803" y="1115"/>
                  </a:cubicBezTo>
                  <a:cubicBezTo>
                    <a:pt x="946" y="1061"/>
                    <a:pt x="1062" y="954"/>
                    <a:pt x="1124" y="811"/>
                  </a:cubicBezTo>
                  <a:cubicBezTo>
                    <a:pt x="1196" y="677"/>
                    <a:pt x="1196" y="517"/>
                    <a:pt x="1142" y="374"/>
                  </a:cubicBezTo>
                  <a:cubicBezTo>
                    <a:pt x="1059" y="144"/>
                    <a:pt x="833"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8"/>
            <p:cNvSpPr/>
            <p:nvPr/>
          </p:nvSpPr>
          <p:spPr>
            <a:xfrm>
              <a:off x="1442509" y="2328831"/>
              <a:ext cx="41806" cy="44887"/>
            </a:xfrm>
            <a:custGeom>
              <a:avLst/>
              <a:gdLst/>
              <a:ahLst/>
              <a:cxnLst/>
              <a:rect l="l" t="t" r="r" b="b"/>
              <a:pathLst>
                <a:path w="1357" h="1457" extrusionOk="0">
                  <a:moveTo>
                    <a:pt x="1120" y="1"/>
                  </a:moveTo>
                  <a:cubicBezTo>
                    <a:pt x="1098" y="1"/>
                    <a:pt x="1075" y="4"/>
                    <a:pt x="1053" y="12"/>
                  </a:cubicBezTo>
                  <a:cubicBezTo>
                    <a:pt x="527" y="208"/>
                    <a:pt x="143" y="654"/>
                    <a:pt x="27" y="1207"/>
                  </a:cubicBezTo>
                  <a:cubicBezTo>
                    <a:pt x="0" y="1323"/>
                    <a:pt x="72" y="1430"/>
                    <a:pt x="179" y="1448"/>
                  </a:cubicBezTo>
                  <a:cubicBezTo>
                    <a:pt x="197" y="1457"/>
                    <a:pt x="214" y="1457"/>
                    <a:pt x="223" y="1457"/>
                  </a:cubicBezTo>
                  <a:cubicBezTo>
                    <a:pt x="321" y="1457"/>
                    <a:pt x="402" y="1385"/>
                    <a:pt x="420" y="1296"/>
                  </a:cubicBezTo>
                  <a:cubicBezTo>
                    <a:pt x="509" y="877"/>
                    <a:pt x="794" y="538"/>
                    <a:pt x="1196" y="395"/>
                  </a:cubicBezTo>
                  <a:cubicBezTo>
                    <a:pt x="1303" y="359"/>
                    <a:pt x="1356" y="235"/>
                    <a:pt x="1312" y="136"/>
                  </a:cubicBezTo>
                  <a:cubicBezTo>
                    <a:pt x="1283" y="52"/>
                    <a:pt x="1205"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8"/>
            <p:cNvSpPr/>
            <p:nvPr/>
          </p:nvSpPr>
          <p:spPr>
            <a:xfrm>
              <a:off x="1510933" y="2565740"/>
              <a:ext cx="21750" cy="33087"/>
            </a:xfrm>
            <a:custGeom>
              <a:avLst/>
              <a:gdLst/>
              <a:ahLst/>
              <a:cxnLst/>
              <a:rect l="l" t="t" r="r" b="b"/>
              <a:pathLst>
                <a:path w="706" h="1074" extrusionOk="0">
                  <a:moveTo>
                    <a:pt x="229" y="0"/>
                  </a:moveTo>
                  <a:cubicBezTo>
                    <a:pt x="206" y="0"/>
                    <a:pt x="184" y="4"/>
                    <a:pt x="161" y="11"/>
                  </a:cubicBezTo>
                  <a:cubicBezTo>
                    <a:pt x="54" y="56"/>
                    <a:pt x="1" y="172"/>
                    <a:pt x="45" y="279"/>
                  </a:cubicBezTo>
                  <a:lnTo>
                    <a:pt x="286" y="939"/>
                  </a:lnTo>
                  <a:cubicBezTo>
                    <a:pt x="322" y="1020"/>
                    <a:pt x="393" y="1073"/>
                    <a:pt x="482" y="1073"/>
                  </a:cubicBezTo>
                  <a:cubicBezTo>
                    <a:pt x="500" y="1073"/>
                    <a:pt x="527" y="1073"/>
                    <a:pt x="545" y="1064"/>
                  </a:cubicBezTo>
                  <a:cubicBezTo>
                    <a:pt x="652" y="1020"/>
                    <a:pt x="705" y="904"/>
                    <a:pt x="670" y="796"/>
                  </a:cubicBezTo>
                  <a:lnTo>
                    <a:pt x="420" y="136"/>
                  </a:lnTo>
                  <a:cubicBezTo>
                    <a:pt x="392" y="52"/>
                    <a:pt x="313"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8"/>
            <p:cNvSpPr/>
            <p:nvPr/>
          </p:nvSpPr>
          <p:spPr>
            <a:xfrm>
              <a:off x="1450735" y="2403323"/>
              <a:ext cx="64357" cy="147660"/>
            </a:xfrm>
            <a:custGeom>
              <a:avLst/>
              <a:gdLst/>
              <a:ahLst/>
              <a:cxnLst/>
              <a:rect l="l" t="t" r="r" b="b"/>
              <a:pathLst>
                <a:path w="2089" h="4793" extrusionOk="0">
                  <a:moveTo>
                    <a:pt x="229" y="0"/>
                  </a:moveTo>
                  <a:cubicBezTo>
                    <a:pt x="207" y="0"/>
                    <a:pt x="184" y="4"/>
                    <a:pt x="162" y="11"/>
                  </a:cubicBezTo>
                  <a:cubicBezTo>
                    <a:pt x="54" y="56"/>
                    <a:pt x="1" y="172"/>
                    <a:pt x="46" y="279"/>
                  </a:cubicBezTo>
                  <a:lnTo>
                    <a:pt x="1669" y="4659"/>
                  </a:lnTo>
                  <a:cubicBezTo>
                    <a:pt x="1696" y="4739"/>
                    <a:pt x="1776" y="4793"/>
                    <a:pt x="1857" y="4793"/>
                  </a:cubicBezTo>
                  <a:cubicBezTo>
                    <a:pt x="1883" y="4793"/>
                    <a:pt x="1901" y="4784"/>
                    <a:pt x="1928" y="4775"/>
                  </a:cubicBezTo>
                  <a:cubicBezTo>
                    <a:pt x="2035" y="4739"/>
                    <a:pt x="2088" y="4623"/>
                    <a:pt x="2044" y="4516"/>
                  </a:cubicBezTo>
                  <a:lnTo>
                    <a:pt x="420" y="136"/>
                  </a:lnTo>
                  <a:cubicBezTo>
                    <a:pt x="392" y="51"/>
                    <a:pt x="313"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8"/>
            <p:cNvSpPr/>
            <p:nvPr/>
          </p:nvSpPr>
          <p:spPr>
            <a:xfrm>
              <a:off x="850512" y="2621594"/>
              <a:ext cx="48121" cy="57456"/>
            </a:xfrm>
            <a:custGeom>
              <a:avLst/>
              <a:gdLst/>
              <a:ahLst/>
              <a:cxnLst/>
              <a:rect l="l" t="t" r="r" b="b"/>
              <a:pathLst>
                <a:path w="1562" h="1865" extrusionOk="0">
                  <a:moveTo>
                    <a:pt x="777" y="411"/>
                  </a:moveTo>
                  <a:cubicBezTo>
                    <a:pt x="982" y="411"/>
                    <a:pt x="1151" y="580"/>
                    <a:pt x="1151" y="786"/>
                  </a:cubicBezTo>
                  <a:lnTo>
                    <a:pt x="1151" y="1089"/>
                  </a:lnTo>
                  <a:cubicBezTo>
                    <a:pt x="1151" y="1294"/>
                    <a:pt x="982" y="1464"/>
                    <a:pt x="777" y="1464"/>
                  </a:cubicBezTo>
                  <a:cubicBezTo>
                    <a:pt x="571" y="1464"/>
                    <a:pt x="402" y="1294"/>
                    <a:pt x="402" y="1089"/>
                  </a:cubicBezTo>
                  <a:lnTo>
                    <a:pt x="402" y="786"/>
                  </a:lnTo>
                  <a:cubicBezTo>
                    <a:pt x="402" y="580"/>
                    <a:pt x="571" y="411"/>
                    <a:pt x="777" y="411"/>
                  </a:cubicBezTo>
                  <a:close/>
                  <a:moveTo>
                    <a:pt x="777" y="0"/>
                  </a:moveTo>
                  <a:cubicBezTo>
                    <a:pt x="348" y="0"/>
                    <a:pt x="0" y="357"/>
                    <a:pt x="0" y="786"/>
                  </a:cubicBezTo>
                  <a:lnTo>
                    <a:pt x="0" y="1089"/>
                  </a:lnTo>
                  <a:cubicBezTo>
                    <a:pt x="0" y="1517"/>
                    <a:pt x="348" y="1865"/>
                    <a:pt x="777" y="1865"/>
                  </a:cubicBezTo>
                  <a:cubicBezTo>
                    <a:pt x="1205" y="1865"/>
                    <a:pt x="1562" y="1517"/>
                    <a:pt x="1562" y="1089"/>
                  </a:cubicBezTo>
                  <a:lnTo>
                    <a:pt x="1562" y="786"/>
                  </a:lnTo>
                  <a:cubicBezTo>
                    <a:pt x="1562" y="357"/>
                    <a:pt x="1205"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8"/>
            <p:cNvSpPr/>
            <p:nvPr/>
          </p:nvSpPr>
          <p:spPr>
            <a:xfrm>
              <a:off x="1360592" y="2345005"/>
              <a:ext cx="39064" cy="34504"/>
            </a:xfrm>
            <a:custGeom>
              <a:avLst/>
              <a:gdLst/>
              <a:ahLst/>
              <a:cxnLst/>
              <a:rect l="l" t="t" r="r" b="b"/>
              <a:pathLst>
                <a:path w="1268" h="1120" extrusionOk="0">
                  <a:moveTo>
                    <a:pt x="1047" y="0"/>
                  </a:moveTo>
                  <a:cubicBezTo>
                    <a:pt x="1000" y="0"/>
                    <a:pt x="951" y="16"/>
                    <a:pt x="911" y="49"/>
                  </a:cubicBezTo>
                  <a:lnTo>
                    <a:pt x="90" y="762"/>
                  </a:lnTo>
                  <a:cubicBezTo>
                    <a:pt x="10" y="834"/>
                    <a:pt x="1" y="967"/>
                    <a:pt x="72" y="1048"/>
                  </a:cubicBezTo>
                  <a:cubicBezTo>
                    <a:pt x="108" y="1092"/>
                    <a:pt x="170" y="1119"/>
                    <a:pt x="224" y="1119"/>
                  </a:cubicBezTo>
                  <a:cubicBezTo>
                    <a:pt x="268" y="1119"/>
                    <a:pt x="322" y="1101"/>
                    <a:pt x="358" y="1066"/>
                  </a:cubicBezTo>
                  <a:lnTo>
                    <a:pt x="1178" y="352"/>
                  </a:lnTo>
                  <a:cubicBezTo>
                    <a:pt x="1259" y="281"/>
                    <a:pt x="1268" y="156"/>
                    <a:pt x="1196" y="66"/>
                  </a:cubicBezTo>
                  <a:cubicBezTo>
                    <a:pt x="1157" y="23"/>
                    <a:pt x="1103"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8"/>
            <p:cNvSpPr/>
            <p:nvPr/>
          </p:nvSpPr>
          <p:spPr>
            <a:xfrm>
              <a:off x="1289427" y="2381296"/>
              <a:ext cx="68454" cy="59767"/>
            </a:xfrm>
            <a:custGeom>
              <a:avLst/>
              <a:gdLst/>
              <a:ahLst/>
              <a:cxnLst/>
              <a:rect l="l" t="t" r="r" b="b"/>
              <a:pathLst>
                <a:path w="2222" h="1940" extrusionOk="0">
                  <a:moveTo>
                    <a:pt x="1990" y="1"/>
                  </a:moveTo>
                  <a:cubicBezTo>
                    <a:pt x="1945" y="1"/>
                    <a:pt x="1900" y="16"/>
                    <a:pt x="1865" y="48"/>
                  </a:cubicBezTo>
                  <a:lnTo>
                    <a:pt x="90" y="1591"/>
                  </a:lnTo>
                  <a:cubicBezTo>
                    <a:pt x="9" y="1663"/>
                    <a:pt x="0" y="1788"/>
                    <a:pt x="72" y="1877"/>
                  </a:cubicBezTo>
                  <a:cubicBezTo>
                    <a:pt x="107" y="1922"/>
                    <a:pt x="170" y="1939"/>
                    <a:pt x="223" y="1939"/>
                  </a:cubicBezTo>
                  <a:cubicBezTo>
                    <a:pt x="268" y="1939"/>
                    <a:pt x="313" y="1930"/>
                    <a:pt x="357" y="1895"/>
                  </a:cubicBezTo>
                  <a:lnTo>
                    <a:pt x="2124" y="360"/>
                  </a:lnTo>
                  <a:cubicBezTo>
                    <a:pt x="2213" y="280"/>
                    <a:pt x="2222" y="155"/>
                    <a:pt x="2150" y="75"/>
                  </a:cubicBezTo>
                  <a:cubicBezTo>
                    <a:pt x="2106" y="25"/>
                    <a:pt x="2047" y="1"/>
                    <a:pt x="1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8"/>
            <p:cNvSpPr/>
            <p:nvPr/>
          </p:nvSpPr>
          <p:spPr>
            <a:xfrm>
              <a:off x="1043429" y="2534902"/>
              <a:ext cx="137463" cy="119441"/>
            </a:xfrm>
            <a:custGeom>
              <a:avLst/>
              <a:gdLst/>
              <a:ahLst/>
              <a:cxnLst/>
              <a:rect l="l" t="t" r="r" b="b"/>
              <a:pathLst>
                <a:path w="4462" h="3877" extrusionOk="0">
                  <a:moveTo>
                    <a:pt x="4237" y="1"/>
                  </a:moveTo>
                  <a:cubicBezTo>
                    <a:pt x="4189" y="1"/>
                    <a:pt x="4141" y="16"/>
                    <a:pt x="4105" y="49"/>
                  </a:cubicBezTo>
                  <a:lnTo>
                    <a:pt x="99" y="3519"/>
                  </a:lnTo>
                  <a:cubicBezTo>
                    <a:pt x="10" y="3591"/>
                    <a:pt x="1" y="3724"/>
                    <a:pt x="81" y="3805"/>
                  </a:cubicBezTo>
                  <a:cubicBezTo>
                    <a:pt x="117" y="3849"/>
                    <a:pt x="170" y="3876"/>
                    <a:pt x="233" y="3876"/>
                  </a:cubicBezTo>
                  <a:cubicBezTo>
                    <a:pt x="278" y="3876"/>
                    <a:pt x="322" y="3858"/>
                    <a:pt x="367" y="3823"/>
                  </a:cubicBezTo>
                  <a:lnTo>
                    <a:pt x="4372" y="352"/>
                  </a:lnTo>
                  <a:cubicBezTo>
                    <a:pt x="4453" y="281"/>
                    <a:pt x="4461" y="156"/>
                    <a:pt x="4390" y="67"/>
                  </a:cubicBezTo>
                  <a:cubicBezTo>
                    <a:pt x="4351" y="23"/>
                    <a:pt x="4294" y="1"/>
                    <a:pt x="4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8"/>
            <p:cNvSpPr/>
            <p:nvPr/>
          </p:nvSpPr>
          <p:spPr>
            <a:xfrm>
              <a:off x="982430" y="2868393"/>
              <a:ext cx="313898" cy="12385"/>
            </a:xfrm>
            <a:custGeom>
              <a:avLst/>
              <a:gdLst/>
              <a:ahLst/>
              <a:cxnLst/>
              <a:rect l="l" t="t" r="r" b="b"/>
              <a:pathLst>
                <a:path w="10189" h="402" extrusionOk="0">
                  <a:moveTo>
                    <a:pt x="206" y="1"/>
                  </a:moveTo>
                  <a:cubicBezTo>
                    <a:pt x="90" y="1"/>
                    <a:pt x="0" y="90"/>
                    <a:pt x="0" y="197"/>
                  </a:cubicBezTo>
                  <a:cubicBezTo>
                    <a:pt x="0" y="313"/>
                    <a:pt x="90" y="402"/>
                    <a:pt x="206" y="402"/>
                  </a:cubicBezTo>
                  <a:lnTo>
                    <a:pt x="9983" y="402"/>
                  </a:lnTo>
                  <a:cubicBezTo>
                    <a:pt x="10099" y="402"/>
                    <a:pt x="10188" y="313"/>
                    <a:pt x="10188" y="197"/>
                  </a:cubicBezTo>
                  <a:cubicBezTo>
                    <a:pt x="10188" y="90"/>
                    <a:pt x="10099" y="1"/>
                    <a:pt x="9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8"/>
            <p:cNvSpPr/>
            <p:nvPr/>
          </p:nvSpPr>
          <p:spPr>
            <a:xfrm>
              <a:off x="903286" y="2868393"/>
              <a:ext cx="57456" cy="12385"/>
            </a:xfrm>
            <a:custGeom>
              <a:avLst/>
              <a:gdLst/>
              <a:ahLst/>
              <a:cxnLst/>
              <a:rect l="l" t="t" r="r" b="b"/>
              <a:pathLst>
                <a:path w="1865" h="402" extrusionOk="0">
                  <a:moveTo>
                    <a:pt x="205" y="1"/>
                  </a:moveTo>
                  <a:cubicBezTo>
                    <a:pt x="98" y="1"/>
                    <a:pt x="0" y="90"/>
                    <a:pt x="0" y="197"/>
                  </a:cubicBezTo>
                  <a:cubicBezTo>
                    <a:pt x="0" y="313"/>
                    <a:pt x="98" y="402"/>
                    <a:pt x="205" y="402"/>
                  </a:cubicBezTo>
                  <a:lnTo>
                    <a:pt x="1668" y="402"/>
                  </a:lnTo>
                  <a:cubicBezTo>
                    <a:pt x="1776" y="402"/>
                    <a:pt x="1865" y="313"/>
                    <a:pt x="1865" y="197"/>
                  </a:cubicBezTo>
                  <a:cubicBezTo>
                    <a:pt x="1865" y="90"/>
                    <a:pt x="1776" y="1"/>
                    <a:pt x="1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8"/>
            <p:cNvSpPr/>
            <p:nvPr/>
          </p:nvSpPr>
          <p:spPr>
            <a:xfrm>
              <a:off x="1200362" y="2474119"/>
              <a:ext cx="239960" cy="216515"/>
            </a:xfrm>
            <a:custGeom>
              <a:avLst/>
              <a:gdLst/>
              <a:ahLst/>
              <a:cxnLst/>
              <a:rect l="l" t="t" r="r" b="b"/>
              <a:pathLst>
                <a:path w="7789" h="7028" extrusionOk="0">
                  <a:moveTo>
                    <a:pt x="3838" y="1"/>
                  </a:moveTo>
                  <a:cubicBezTo>
                    <a:pt x="3449" y="1"/>
                    <a:pt x="3054" y="68"/>
                    <a:pt x="2668" y="211"/>
                  </a:cubicBezTo>
                  <a:cubicBezTo>
                    <a:pt x="893" y="862"/>
                    <a:pt x="1" y="2878"/>
                    <a:pt x="679" y="4707"/>
                  </a:cubicBezTo>
                  <a:cubicBezTo>
                    <a:pt x="1205" y="6137"/>
                    <a:pt x="2545" y="7027"/>
                    <a:pt x="3961" y="7027"/>
                  </a:cubicBezTo>
                  <a:cubicBezTo>
                    <a:pt x="4347" y="7027"/>
                    <a:pt x="4739" y="6961"/>
                    <a:pt x="5122" y="6821"/>
                  </a:cubicBezTo>
                  <a:cubicBezTo>
                    <a:pt x="6897" y="6161"/>
                    <a:pt x="7789" y="4145"/>
                    <a:pt x="7111" y="2316"/>
                  </a:cubicBezTo>
                  <a:cubicBezTo>
                    <a:pt x="6580" y="890"/>
                    <a:pt x="5248" y="1"/>
                    <a:pt x="38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8"/>
            <p:cNvSpPr/>
            <p:nvPr/>
          </p:nvSpPr>
          <p:spPr>
            <a:xfrm>
              <a:off x="1330370" y="2534902"/>
              <a:ext cx="54714" cy="49754"/>
            </a:xfrm>
            <a:custGeom>
              <a:avLst/>
              <a:gdLst/>
              <a:ahLst/>
              <a:cxnLst/>
              <a:rect l="l" t="t" r="r" b="b"/>
              <a:pathLst>
                <a:path w="1776" h="1615" extrusionOk="0">
                  <a:moveTo>
                    <a:pt x="873" y="0"/>
                  </a:moveTo>
                  <a:cubicBezTo>
                    <a:pt x="784" y="0"/>
                    <a:pt x="694" y="16"/>
                    <a:pt x="607" y="49"/>
                  </a:cubicBezTo>
                  <a:cubicBezTo>
                    <a:pt x="197" y="192"/>
                    <a:pt x="1" y="656"/>
                    <a:pt x="152" y="1075"/>
                  </a:cubicBezTo>
                  <a:cubicBezTo>
                    <a:pt x="278" y="1410"/>
                    <a:pt x="584" y="1614"/>
                    <a:pt x="904" y="1614"/>
                  </a:cubicBezTo>
                  <a:cubicBezTo>
                    <a:pt x="992" y="1614"/>
                    <a:pt x="1082" y="1598"/>
                    <a:pt x="1169" y="1566"/>
                  </a:cubicBezTo>
                  <a:cubicBezTo>
                    <a:pt x="1571" y="1423"/>
                    <a:pt x="1776" y="959"/>
                    <a:pt x="1624" y="540"/>
                  </a:cubicBezTo>
                  <a:cubicBezTo>
                    <a:pt x="1498" y="204"/>
                    <a:pt x="1192" y="0"/>
                    <a:pt x="873"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8"/>
            <p:cNvSpPr/>
            <p:nvPr/>
          </p:nvSpPr>
          <p:spPr>
            <a:xfrm>
              <a:off x="1299316" y="2615649"/>
              <a:ext cx="45934" cy="40235"/>
            </a:xfrm>
            <a:custGeom>
              <a:avLst/>
              <a:gdLst/>
              <a:ahLst/>
              <a:cxnLst/>
              <a:rect l="l" t="t" r="r" b="b"/>
              <a:pathLst>
                <a:path w="1491" h="1306" extrusionOk="0">
                  <a:moveTo>
                    <a:pt x="751" y="1"/>
                  </a:moveTo>
                  <a:cubicBezTo>
                    <a:pt x="674" y="1"/>
                    <a:pt x="595" y="14"/>
                    <a:pt x="518" y="42"/>
                  </a:cubicBezTo>
                  <a:cubicBezTo>
                    <a:pt x="179" y="167"/>
                    <a:pt x="0" y="550"/>
                    <a:pt x="125" y="880"/>
                  </a:cubicBezTo>
                  <a:cubicBezTo>
                    <a:pt x="222" y="1144"/>
                    <a:pt x="476" y="1305"/>
                    <a:pt x="743" y="1305"/>
                  </a:cubicBezTo>
                  <a:cubicBezTo>
                    <a:pt x="820" y="1305"/>
                    <a:pt x="897" y="1292"/>
                    <a:pt x="973" y="1264"/>
                  </a:cubicBezTo>
                  <a:cubicBezTo>
                    <a:pt x="1312" y="1139"/>
                    <a:pt x="1490" y="764"/>
                    <a:pt x="1365" y="425"/>
                  </a:cubicBezTo>
                  <a:cubicBezTo>
                    <a:pt x="1268" y="162"/>
                    <a:pt x="1020" y="1"/>
                    <a:pt x="751"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8"/>
            <p:cNvSpPr/>
            <p:nvPr/>
          </p:nvSpPr>
          <p:spPr>
            <a:xfrm>
              <a:off x="1248206" y="2537089"/>
              <a:ext cx="54991" cy="49200"/>
            </a:xfrm>
            <a:custGeom>
              <a:avLst/>
              <a:gdLst/>
              <a:ahLst/>
              <a:cxnLst/>
              <a:rect l="l" t="t" r="r" b="b"/>
              <a:pathLst>
                <a:path w="1785" h="1597" extrusionOk="0">
                  <a:moveTo>
                    <a:pt x="887" y="1"/>
                  </a:moveTo>
                  <a:cubicBezTo>
                    <a:pt x="797" y="1"/>
                    <a:pt x="705" y="16"/>
                    <a:pt x="616" y="49"/>
                  </a:cubicBezTo>
                  <a:cubicBezTo>
                    <a:pt x="205" y="201"/>
                    <a:pt x="0" y="656"/>
                    <a:pt x="152" y="1066"/>
                  </a:cubicBezTo>
                  <a:cubicBezTo>
                    <a:pt x="270" y="1394"/>
                    <a:pt x="575" y="1597"/>
                    <a:pt x="898" y="1597"/>
                  </a:cubicBezTo>
                  <a:cubicBezTo>
                    <a:pt x="988" y="1597"/>
                    <a:pt x="1079" y="1581"/>
                    <a:pt x="1169" y="1548"/>
                  </a:cubicBezTo>
                  <a:cubicBezTo>
                    <a:pt x="1579" y="1396"/>
                    <a:pt x="1784" y="933"/>
                    <a:pt x="1633" y="522"/>
                  </a:cubicBezTo>
                  <a:cubicBezTo>
                    <a:pt x="1514" y="201"/>
                    <a:pt x="1210" y="1"/>
                    <a:pt x="88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8"/>
            <p:cNvSpPr/>
            <p:nvPr/>
          </p:nvSpPr>
          <p:spPr>
            <a:xfrm>
              <a:off x="1204768" y="2467773"/>
              <a:ext cx="242424" cy="229146"/>
            </a:xfrm>
            <a:custGeom>
              <a:avLst/>
              <a:gdLst/>
              <a:ahLst/>
              <a:cxnLst/>
              <a:rect l="l" t="t" r="r" b="b"/>
              <a:pathLst>
                <a:path w="7869" h="7438" extrusionOk="0">
                  <a:moveTo>
                    <a:pt x="3685" y="408"/>
                  </a:moveTo>
                  <a:cubicBezTo>
                    <a:pt x="5014" y="408"/>
                    <a:pt x="6281" y="1247"/>
                    <a:pt x="6781" y="2594"/>
                  </a:cubicBezTo>
                  <a:cubicBezTo>
                    <a:pt x="7414" y="4315"/>
                    <a:pt x="6575" y="6216"/>
                    <a:pt x="4907" y="6831"/>
                  </a:cubicBezTo>
                  <a:cubicBezTo>
                    <a:pt x="4549" y="6965"/>
                    <a:pt x="4177" y="7031"/>
                    <a:pt x="3806" y="7031"/>
                  </a:cubicBezTo>
                  <a:cubicBezTo>
                    <a:pt x="3336" y="7031"/>
                    <a:pt x="2866" y="6925"/>
                    <a:pt x="2427" y="6715"/>
                  </a:cubicBezTo>
                  <a:cubicBezTo>
                    <a:pt x="1633" y="6341"/>
                    <a:pt x="1027" y="5671"/>
                    <a:pt x="723" y="4842"/>
                  </a:cubicBezTo>
                  <a:cubicBezTo>
                    <a:pt x="411" y="4003"/>
                    <a:pt x="438" y="3111"/>
                    <a:pt x="795" y="2308"/>
                  </a:cubicBezTo>
                  <a:cubicBezTo>
                    <a:pt x="1151" y="1505"/>
                    <a:pt x="1794" y="899"/>
                    <a:pt x="2597" y="604"/>
                  </a:cubicBezTo>
                  <a:cubicBezTo>
                    <a:pt x="2953" y="471"/>
                    <a:pt x="3328" y="408"/>
                    <a:pt x="3685" y="408"/>
                  </a:cubicBezTo>
                  <a:close/>
                  <a:moveTo>
                    <a:pt x="3682" y="0"/>
                  </a:moveTo>
                  <a:cubicBezTo>
                    <a:pt x="3273" y="0"/>
                    <a:pt x="2858" y="71"/>
                    <a:pt x="2454" y="221"/>
                  </a:cubicBezTo>
                  <a:cubicBezTo>
                    <a:pt x="1544" y="560"/>
                    <a:pt x="821" y="1238"/>
                    <a:pt x="429" y="2139"/>
                  </a:cubicBezTo>
                  <a:cubicBezTo>
                    <a:pt x="27" y="3040"/>
                    <a:pt x="1" y="4048"/>
                    <a:pt x="340" y="4985"/>
                  </a:cubicBezTo>
                  <a:cubicBezTo>
                    <a:pt x="688" y="5912"/>
                    <a:pt x="1366" y="6662"/>
                    <a:pt x="2258" y="7081"/>
                  </a:cubicBezTo>
                  <a:cubicBezTo>
                    <a:pt x="2748" y="7313"/>
                    <a:pt x="3275" y="7438"/>
                    <a:pt x="3810" y="7438"/>
                  </a:cubicBezTo>
                  <a:cubicBezTo>
                    <a:pt x="4229" y="7438"/>
                    <a:pt x="4640" y="7358"/>
                    <a:pt x="5041" y="7215"/>
                  </a:cubicBezTo>
                  <a:cubicBezTo>
                    <a:pt x="6923" y="6519"/>
                    <a:pt x="7869" y="4387"/>
                    <a:pt x="7155" y="2460"/>
                  </a:cubicBezTo>
                  <a:cubicBezTo>
                    <a:pt x="6595" y="947"/>
                    <a:pt x="5177" y="0"/>
                    <a:pt x="3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8"/>
            <p:cNvSpPr/>
            <p:nvPr/>
          </p:nvSpPr>
          <p:spPr>
            <a:xfrm>
              <a:off x="1326519" y="2528556"/>
              <a:ext cx="62416" cy="62293"/>
            </a:xfrm>
            <a:custGeom>
              <a:avLst/>
              <a:gdLst/>
              <a:ahLst/>
              <a:cxnLst/>
              <a:rect l="l" t="t" r="r" b="b"/>
              <a:pathLst>
                <a:path w="2026" h="2022" extrusionOk="0">
                  <a:moveTo>
                    <a:pt x="996" y="406"/>
                  </a:moveTo>
                  <a:cubicBezTo>
                    <a:pt x="1233" y="406"/>
                    <a:pt x="1462" y="565"/>
                    <a:pt x="1553" y="817"/>
                  </a:cubicBezTo>
                  <a:cubicBezTo>
                    <a:pt x="1615" y="969"/>
                    <a:pt x="1606" y="1129"/>
                    <a:pt x="1544" y="1281"/>
                  </a:cubicBezTo>
                  <a:cubicBezTo>
                    <a:pt x="1482" y="1424"/>
                    <a:pt x="1366" y="1531"/>
                    <a:pt x="1223" y="1584"/>
                  </a:cubicBezTo>
                  <a:cubicBezTo>
                    <a:pt x="1160" y="1608"/>
                    <a:pt x="1093" y="1619"/>
                    <a:pt x="1027" y="1619"/>
                  </a:cubicBezTo>
                  <a:cubicBezTo>
                    <a:pt x="943" y="1619"/>
                    <a:pt x="860" y="1601"/>
                    <a:pt x="786" y="1566"/>
                  </a:cubicBezTo>
                  <a:cubicBezTo>
                    <a:pt x="634" y="1495"/>
                    <a:pt x="527" y="1370"/>
                    <a:pt x="473" y="1218"/>
                  </a:cubicBezTo>
                  <a:cubicBezTo>
                    <a:pt x="411" y="1058"/>
                    <a:pt x="420" y="897"/>
                    <a:pt x="482" y="746"/>
                  </a:cubicBezTo>
                  <a:cubicBezTo>
                    <a:pt x="545" y="603"/>
                    <a:pt x="661" y="496"/>
                    <a:pt x="804" y="442"/>
                  </a:cubicBezTo>
                  <a:cubicBezTo>
                    <a:pt x="866" y="418"/>
                    <a:pt x="931" y="406"/>
                    <a:pt x="996" y="406"/>
                  </a:cubicBezTo>
                  <a:close/>
                  <a:moveTo>
                    <a:pt x="989" y="0"/>
                  </a:moveTo>
                  <a:cubicBezTo>
                    <a:pt x="880" y="0"/>
                    <a:pt x="769" y="19"/>
                    <a:pt x="661" y="59"/>
                  </a:cubicBezTo>
                  <a:cubicBezTo>
                    <a:pt x="411" y="157"/>
                    <a:pt x="215" y="335"/>
                    <a:pt x="108" y="585"/>
                  </a:cubicBezTo>
                  <a:cubicBezTo>
                    <a:pt x="1" y="826"/>
                    <a:pt x="1" y="1102"/>
                    <a:pt x="90" y="1352"/>
                  </a:cubicBezTo>
                  <a:cubicBezTo>
                    <a:pt x="188" y="1611"/>
                    <a:pt x="366" y="1807"/>
                    <a:pt x="607" y="1923"/>
                  </a:cubicBezTo>
                  <a:cubicBezTo>
                    <a:pt x="741" y="1995"/>
                    <a:pt x="884" y="2021"/>
                    <a:pt x="1035" y="2021"/>
                  </a:cubicBezTo>
                  <a:cubicBezTo>
                    <a:pt x="1143" y="2021"/>
                    <a:pt x="1259" y="2003"/>
                    <a:pt x="1366" y="1968"/>
                  </a:cubicBezTo>
                  <a:cubicBezTo>
                    <a:pt x="1615" y="1870"/>
                    <a:pt x="1812" y="1691"/>
                    <a:pt x="1919" y="1441"/>
                  </a:cubicBezTo>
                  <a:cubicBezTo>
                    <a:pt x="2026" y="1201"/>
                    <a:pt x="2026" y="924"/>
                    <a:pt x="1937" y="674"/>
                  </a:cubicBezTo>
                  <a:cubicBezTo>
                    <a:pt x="1782" y="260"/>
                    <a:pt x="1395"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8"/>
            <p:cNvSpPr/>
            <p:nvPr/>
          </p:nvSpPr>
          <p:spPr>
            <a:xfrm>
              <a:off x="1292446" y="2609456"/>
              <a:ext cx="57210" cy="52558"/>
            </a:xfrm>
            <a:custGeom>
              <a:avLst/>
              <a:gdLst/>
              <a:ahLst/>
              <a:cxnLst/>
              <a:rect l="l" t="t" r="r" b="b"/>
              <a:pathLst>
                <a:path w="1857" h="1706" extrusionOk="0">
                  <a:moveTo>
                    <a:pt x="973" y="403"/>
                  </a:moveTo>
                  <a:cubicBezTo>
                    <a:pt x="1044" y="403"/>
                    <a:pt x="1107" y="421"/>
                    <a:pt x="1169" y="448"/>
                  </a:cubicBezTo>
                  <a:cubicBezTo>
                    <a:pt x="1276" y="493"/>
                    <a:pt x="1356" y="582"/>
                    <a:pt x="1401" y="698"/>
                  </a:cubicBezTo>
                  <a:cubicBezTo>
                    <a:pt x="1437" y="805"/>
                    <a:pt x="1437" y="930"/>
                    <a:pt x="1383" y="1037"/>
                  </a:cubicBezTo>
                  <a:cubicBezTo>
                    <a:pt x="1330" y="1153"/>
                    <a:pt x="1240" y="1233"/>
                    <a:pt x="1124" y="1278"/>
                  </a:cubicBezTo>
                  <a:cubicBezTo>
                    <a:pt x="1071" y="1298"/>
                    <a:pt x="1016" y="1308"/>
                    <a:pt x="962" y="1308"/>
                  </a:cubicBezTo>
                  <a:cubicBezTo>
                    <a:pt x="779" y="1308"/>
                    <a:pt x="604" y="1198"/>
                    <a:pt x="536" y="1019"/>
                  </a:cubicBezTo>
                  <a:cubicBezTo>
                    <a:pt x="455" y="778"/>
                    <a:pt x="580" y="519"/>
                    <a:pt x="812" y="430"/>
                  </a:cubicBezTo>
                  <a:cubicBezTo>
                    <a:pt x="866" y="412"/>
                    <a:pt x="919" y="403"/>
                    <a:pt x="973" y="403"/>
                  </a:cubicBezTo>
                  <a:close/>
                  <a:moveTo>
                    <a:pt x="980" y="0"/>
                  </a:moveTo>
                  <a:cubicBezTo>
                    <a:pt x="877" y="0"/>
                    <a:pt x="772" y="19"/>
                    <a:pt x="670" y="55"/>
                  </a:cubicBezTo>
                  <a:cubicBezTo>
                    <a:pt x="223" y="216"/>
                    <a:pt x="0" y="716"/>
                    <a:pt x="161" y="1153"/>
                  </a:cubicBezTo>
                  <a:cubicBezTo>
                    <a:pt x="286" y="1501"/>
                    <a:pt x="616" y="1706"/>
                    <a:pt x="964" y="1706"/>
                  </a:cubicBezTo>
                  <a:cubicBezTo>
                    <a:pt x="1062" y="1706"/>
                    <a:pt x="1169" y="1688"/>
                    <a:pt x="1267" y="1652"/>
                  </a:cubicBezTo>
                  <a:cubicBezTo>
                    <a:pt x="1481" y="1572"/>
                    <a:pt x="1651" y="1420"/>
                    <a:pt x="1749" y="1206"/>
                  </a:cubicBezTo>
                  <a:cubicBezTo>
                    <a:pt x="1847" y="1001"/>
                    <a:pt x="1856" y="769"/>
                    <a:pt x="1776" y="555"/>
                  </a:cubicBezTo>
                  <a:cubicBezTo>
                    <a:pt x="1695" y="341"/>
                    <a:pt x="1544" y="171"/>
                    <a:pt x="1330" y="73"/>
                  </a:cubicBezTo>
                  <a:cubicBezTo>
                    <a:pt x="1219" y="25"/>
                    <a:pt x="1101" y="0"/>
                    <a:pt x="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8"/>
            <p:cNvSpPr/>
            <p:nvPr/>
          </p:nvSpPr>
          <p:spPr>
            <a:xfrm>
              <a:off x="1244078" y="2530835"/>
              <a:ext cx="66267" cy="61646"/>
            </a:xfrm>
            <a:custGeom>
              <a:avLst/>
              <a:gdLst/>
              <a:ahLst/>
              <a:cxnLst/>
              <a:rect l="l" t="t" r="r" b="b"/>
              <a:pathLst>
                <a:path w="2151" h="2001" extrusionOk="0">
                  <a:moveTo>
                    <a:pt x="1017" y="404"/>
                  </a:moveTo>
                  <a:cubicBezTo>
                    <a:pt x="1258" y="404"/>
                    <a:pt x="1490" y="556"/>
                    <a:pt x="1579" y="797"/>
                  </a:cubicBezTo>
                  <a:cubicBezTo>
                    <a:pt x="1686" y="1100"/>
                    <a:pt x="1535" y="1448"/>
                    <a:pt x="1231" y="1555"/>
                  </a:cubicBezTo>
                  <a:cubicBezTo>
                    <a:pt x="1165" y="1580"/>
                    <a:pt x="1095" y="1593"/>
                    <a:pt x="1025" y="1593"/>
                  </a:cubicBezTo>
                  <a:cubicBezTo>
                    <a:pt x="943" y="1593"/>
                    <a:pt x="862" y="1575"/>
                    <a:pt x="785" y="1537"/>
                  </a:cubicBezTo>
                  <a:cubicBezTo>
                    <a:pt x="643" y="1475"/>
                    <a:pt x="536" y="1350"/>
                    <a:pt x="473" y="1207"/>
                  </a:cubicBezTo>
                  <a:cubicBezTo>
                    <a:pt x="420" y="1055"/>
                    <a:pt x="429" y="895"/>
                    <a:pt x="491" y="752"/>
                  </a:cubicBezTo>
                  <a:cubicBezTo>
                    <a:pt x="553" y="609"/>
                    <a:pt x="669" y="493"/>
                    <a:pt x="821" y="440"/>
                  </a:cubicBezTo>
                  <a:cubicBezTo>
                    <a:pt x="884" y="422"/>
                    <a:pt x="955" y="404"/>
                    <a:pt x="1017" y="404"/>
                  </a:cubicBezTo>
                  <a:close/>
                  <a:moveTo>
                    <a:pt x="1028" y="1"/>
                  </a:moveTo>
                  <a:cubicBezTo>
                    <a:pt x="912" y="1"/>
                    <a:pt x="794" y="21"/>
                    <a:pt x="678" y="65"/>
                  </a:cubicBezTo>
                  <a:cubicBezTo>
                    <a:pt x="429" y="154"/>
                    <a:pt x="232" y="342"/>
                    <a:pt x="125" y="582"/>
                  </a:cubicBezTo>
                  <a:cubicBezTo>
                    <a:pt x="9" y="823"/>
                    <a:pt x="0" y="1091"/>
                    <a:pt x="98" y="1341"/>
                  </a:cubicBezTo>
                  <a:cubicBezTo>
                    <a:pt x="188" y="1590"/>
                    <a:pt x="375" y="1796"/>
                    <a:pt x="616" y="1903"/>
                  </a:cubicBezTo>
                  <a:cubicBezTo>
                    <a:pt x="750" y="1965"/>
                    <a:pt x="892" y="2001"/>
                    <a:pt x="1035" y="2001"/>
                  </a:cubicBezTo>
                  <a:cubicBezTo>
                    <a:pt x="1142" y="2001"/>
                    <a:pt x="1258" y="1974"/>
                    <a:pt x="1374" y="1938"/>
                  </a:cubicBezTo>
                  <a:cubicBezTo>
                    <a:pt x="1883" y="1751"/>
                    <a:pt x="2150" y="1171"/>
                    <a:pt x="1954" y="654"/>
                  </a:cubicBezTo>
                  <a:cubicBezTo>
                    <a:pt x="1808" y="252"/>
                    <a:pt x="1431" y="1"/>
                    <a:pt x="1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48"/>
          <p:cNvGrpSpPr/>
          <p:nvPr/>
        </p:nvGrpSpPr>
        <p:grpSpPr>
          <a:xfrm>
            <a:off x="3389828" y="3538932"/>
            <a:ext cx="1971392" cy="1264065"/>
            <a:chOff x="1991186" y="2328178"/>
            <a:chExt cx="1301679" cy="834642"/>
          </a:xfrm>
        </p:grpSpPr>
        <p:sp>
          <p:nvSpPr>
            <p:cNvPr id="3258" name="Google Shape;3258;p48"/>
            <p:cNvSpPr/>
            <p:nvPr/>
          </p:nvSpPr>
          <p:spPr>
            <a:xfrm>
              <a:off x="2070888" y="2444666"/>
              <a:ext cx="1141972" cy="711961"/>
            </a:xfrm>
            <a:custGeom>
              <a:avLst/>
              <a:gdLst/>
              <a:ahLst/>
              <a:cxnLst/>
              <a:rect l="l" t="t" r="r" b="b"/>
              <a:pathLst>
                <a:path w="37068" h="23110" extrusionOk="0">
                  <a:moveTo>
                    <a:pt x="15738" y="3917"/>
                  </a:moveTo>
                  <a:cubicBezTo>
                    <a:pt x="15986" y="3966"/>
                    <a:pt x="16559" y="4070"/>
                    <a:pt x="17061" y="4070"/>
                  </a:cubicBezTo>
                  <a:cubicBezTo>
                    <a:pt x="17099" y="4070"/>
                    <a:pt x="17137" y="4070"/>
                    <a:pt x="17174" y="4068"/>
                  </a:cubicBezTo>
                  <a:lnTo>
                    <a:pt x="17174" y="4068"/>
                  </a:lnTo>
                  <a:cubicBezTo>
                    <a:pt x="17174" y="4068"/>
                    <a:pt x="15755" y="5638"/>
                    <a:pt x="15738" y="5960"/>
                  </a:cubicBezTo>
                  <a:cubicBezTo>
                    <a:pt x="15736" y="5981"/>
                    <a:pt x="15735" y="5991"/>
                    <a:pt x="15735" y="5991"/>
                  </a:cubicBezTo>
                  <a:cubicBezTo>
                    <a:pt x="15722" y="5991"/>
                    <a:pt x="15738" y="3917"/>
                    <a:pt x="15738" y="3917"/>
                  </a:cubicBezTo>
                  <a:close/>
                  <a:moveTo>
                    <a:pt x="21331" y="3640"/>
                  </a:moveTo>
                  <a:lnTo>
                    <a:pt x="21331" y="10697"/>
                  </a:lnTo>
                  <a:lnTo>
                    <a:pt x="21331" y="12195"/>
                  </a:lnTo>
                  <a:cubicBezTo>
                    <a:pt x="21167" y="12210"/>
                    <a:pt x="21006" y="12217"/>
                    <a:pt x="20846" y="12217"/>
                  </a:cubicBezTo>
                  <a:cubicBezTo>
                    <a:pt x="18180" y="12217"/>
                    <a:pt x="16125" y="10281"/>
                    <a:pt x="15738" y="9894"/>
                  </a:cubicBezTo>
                  <a:lnTo>
                    <a:pt x="15738" y="9002"/>
                  </a:lnTo>
                  <a:cubicBezTo>
                    <a:pt x="17995" y="4470"/>
                    <a:pt x="20814" y="3738"/>
                    <a:pt x="21331" y="3640"/>
                  </a:cubicBezTo>
                  <a:close/>
                  <a:moveTo>
                    <a:pt x="18548" y="13649"/>
                  </a:moveTo>
                  <a:cubicBezTo>
                    <a:pt x="19164" y="13855"/>
                    <a:pt x="19699" y="13924"/>
                    <a:pt x="20140" y="13924"/>
                  </a:cubicBezTo>
                  <a:cubicBezTo>
                    <a:pt x="20696" y="13924"/>
                    <a:pt x="21102" y="13814"/>
                    <a:pt x="21331" y="13730"/>
                  </a:cubicBezTo>
                  <a:lnTo>
                    <a:pt x="21331" y="16308"/>
                  </a:lnTo>
                  <a:cubicBezTo>
                    <a:pt x="20671" y="14613"/>
                    <a:pt x="18673" y="13703"/>
                    <a:pt x="18548" y="13649"/>
                  </a:cubicBezTo>
                  <a:close/>
                  <a:moveTo>
                    <a:pt x="15738" y="0"/>
                  </a:moveTo>
                  <a:cubicBezTo>
                    <a:pt x="15523" y="161"/>
                    <a:pt x="15274" y="286"/>
                    <a:pt x="15006" y="384"/>
                  </a:cubicBezTo>
                  <a:lnTo>
                    <a:pt x="804" y="5647"/>
                  </a:lnTo>
                  <a:cubicBezTo>
                    <a:pt x="536" y="5754"/>
                    <a:pt x="268" y="5808"/>
                    <a:pt x="1" y="5826"/>
                  </a:cubicBezTo>
                  <a:cubicBezTo>
                    <a:pt x="10" y="5835"/>
                    <a:pt x="10" y="5844"/>
                    <a:pt x="19" y="5853"/>
                  </a:cubicBezTo>
                  <a:lnTo>
                    <a:pt x="14373" y="22579"/>
                  </a:lnTo>
                  <a:cubicBezTo>
                    <a:pt x="14683" y="22937"/>
                    <a:pt x="14970" y="23110"/>
                    <a:pt x="15200" y="23110"/>
                  </a:cubicBezTo>
                  <a:cubicBezTo>
                    <a:pt x="15532" y="23110"/>
                    <a:pt x="15746" y="22751"/>
                    <a:pt x="15746" y="22071"/>
                  </a:cubicBezTo>
                  <a:lnTo>
                    <a:pt x="15746" y="21099"/>
                  </a:lnTo>
                  <a:lnTo>
                    <a:pt x="15738" y="14782"/>
                  </a:lnTo>
                  <a:lnTo>
                    <a:pt x="15738" y="14782"/>
                  </a:lnTo>
                  <a:cubicBezTo>
                    <a:pt x="19181" y="15095"/>
                    <a:pt x="20796" y="17842"/>
                    <a:pt x="21331" y="18993"/>
                  </a:cubicBezTo>
                  <a:lnTo>
                    <a:pt x="21331" y="21099"/>
                  </a:lnTo>
                  <a:lnTo>
                    <a:pt x="21331" y="22071"/>
                  </a:lnTo>
                  <a:cubicBezTo>
                    <a:pt x="21331" y="22751"/>
                    <a:pt x="21546" y="23110"/>
                    <a:pt x="21876" y="23110"/>
                  </a:cubicBezTo>
                  <a:cubicBezTo>
                    <a:pt x="22105" y="23110"/>
                    <a:pt x="22389" y="22937"/>
                    <a:pt x="22696" y="22579"/>
                  </a:cubicBezTo>
                  <a:lnTo>
                    <a:pt x="37059" y="5853"/>
                  </a:lnTo>
                  <a:cubicBezTo>
                    <a:pt x="37059" y="5844"/>
                    <a:pt x="37068" y="5835"/>
                    <a:pt x="37068" y="5826"/>
                  </a:cubicBezTo>
                  <a:cubicBezTo>
                    <a:pt x="36809" y="5808"/>
                    <a:pt x="36541" y="5754"/>
                    <a:pt x="36265" y="5647"/>
                  </a:cubicBezTo>
                  <a:lnTo>
                    <a:pt x="22063" y="384"/>
                  </a:lnTo>
                  <a:cubicBezTo>
                    <a:pt x="21795" y="286"/>
                    <a:pt x="21554" y="161"/>
                    <a:pt x="21340" y="0"/>
                  </a:cubicBezTo>
                  <a:cubicBezTo>
                    <a:pt x="21340" y="9"/>
                    <a:pt x="21340" y="18"/>
                    <a:pt x="21340" y="27"/>
                  </a:cubicBezTo>
                  <a:lnTo>
                    <a:pt x="21340" y="1802"/>
                  </a:lnTo>
                  <a:cubicBezTo>
                    <a:pt x="20228" y="2458"/>
                    <a:pt x="19221" y="2676"/>
                    <a:pt x="18372" y="2676"/>
                  </a:cubicBezTo>
                  <a:cubicBezTo>
                    <a:pt x="17014" y="2676"/>
                    <a:pt x="16061" y="2117"/>
                    <a:pt x="15738" y="1892"/>
                  </a:cubicBezTo>
                  <a:lnTo>
                    <a:pt x="15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8"/>
            <p:cNvSpPr/>
            <p:nvPr/>
          </p:nvSpPr>
          <p:spPr>
            <a:xfrm>
              <a:off x="2064295" y="2438412"/>
              <a:ext cx="1155158" cy="724408"/>
            </a:xfrm>
            <a:custGeom>
              <a:avLst/>
              <a:gdLst/>
              <a:ahLst/>
              <a:cxnLst/>
              <a:rect l="l" t="t" r="r" b="b"/>
              <a:pathLst>
                <a:path w="37496" h="23514" extrusionOk="0">
                  <a:moveTo>
                    <a:pt x="16148" y="4361"/>
                  </a:moveTo>
                  <a:cubicBezTo>
                    <a:pt x="16362" y="4396"/>
                    <a:pt x="16656" y="4441"/>
                    <a:pt x="16951" y="4459"/>
                  </a:cubicBezTo>
                  <a:cubicBezTo>
                    <a:pt x="16674" y="4771"/>
                    <a:pt x="16380" y="5128"/>
                    <a:pt x="16148" y="5440"/>
                  </a:cubicBezTo>
                  <a:cubicBezTo>
                    <a:pt x="16148" y="5101"/>
                    <a:pt x="16148" y="4708"/>
                    <a:pt x="16148" y="4361"/>
                  </a:cubicBezTo>
                  <a:close/>
                  <a:moveTo>
                    <a:pt x="15950" y="3920"/>
                  </a:moveTo>
                  <a:cubicBezTo>
                    <a:pt x="15906" y="3920"/>
                    <a:pt x="15859" y="3933"/>
                    <a:pt x="15818" y="3968"/>
                  </a:cubicBezTo>
                  <a:cubicBezTo>
                    <a:pt x="15773" y="4004"/>
                    <a:pt x="15746" y="4057"/>
                    <a:pt x="15746" y="4120"/>
                  </a:cubicBezTo>
                  <a:cubicBezTo>
                    <a:pt x="15746" y="4120"/>
                    <a:pt x="15746" y="4637"/>
                    <a:pt x="15737" y="5155"/>
                  </a:cubicBezTo>
                  <a:cubicBezTo>
                    <a:pt x="15737" y="5413"/>
                    <a:pt x="15737" y="5681"/>
                    <a:pt x="15737" y="5868"/>
                  </a:cubicBezTo>
                  <a:cubicBezTo>
                    <a:pt x="15737" y="6279"/>
                    <a:pt x="15737" y="6395"/>
                    <a:pt x="15943" y="6395"/>
                  </a:cubicBezTo>
                  <a:cubicBezTo>
                    <a:pt x="15978" y="6395"/>
                    <a:pt x="16139" y="6386"/>
                    <a:pt x="16148" y="6180"/>
                  </a:cubicBezTo>
                  <a:cubicBezTo>
                    <a:pt x="16192" y="5993"/>
                    <a:pt x="16897" y="5110"/>
                    <a:pt x="17540" y="4405"/>
                  </a:cubicBezTo>
                  <a:cubicBezTo>
                    <a:pt x="17593" y="4343"/>
                    <a:pt x="17611" y="4262"/>
                    <a:pt x="17575" y="4182"/>
                  </a:cubicBezTo>
                  <a:cubicBezTo>
                    <a:pt x="17540" y="4111"/>
                    <a:pt x="17459" y="4066"/>
                    <a:pt x="17388" y="4066"/>
                  </a:cubicBezTo>
                  <a:cubicBezTo>
                    <a:pt x="17352" y="4067"/>
                    <a:pt x="17317" y="4068"/>
                    <a:pt x="17280" y="4068"/>
                  </a:cubicBezTo>
                  <a:cubicBezTo>
                    <a:pt x="16766" y="4068"/>
                    <a:pt x="16171" y="3957"/>
                    <a:pt x="15987" y="3923"/>
                  </a:cubicBezTo>
                  <a:cubicBezTo>
                    <a:pt x="15975" y="3921"/>
                    <a:pt x="15963" y="3920"/>
                    <a:pt x="15950" y="3920"/>
                  </a:cubicBezTo>
                  <a:close/>
                  <a:moveTo>
                    <a:pt x="21349" y="4102"/>
                  </a:moveTo>
                  <a:lnTo>
                    <a:pt x="21349" y="10900"/>
                  </a:lnTo>
                  <a:lnTo>
                    <a:pt x="21349" y="12211"/>
                  </a:lnTo>
                  <a:cubicBezTo>
                    <a:pt x="21257" y="12216"/>
                    <a:pt x="21166" y="12218"/>
                    <a:pt x="21075" y="12218"/>
                  </a:cubicBezTo>
                  <a:cubicBezTo>
                    <a:pt x="18592" y="12218"/>
                    <a:pt x="16656" y="10498"/>
                    <a:pt x="16157" y="10008"/>
                  </a:cubicBezTo>
                  <a:lnTo>
                    <a:pt x="16157" y="9249"/>
                  </a:lnTo>
                  <a:cubicBezTo>
                    <a:pt x="18119" y="5333"/>
                    <a:pt x="20492" y="4343"/>
                    <a:pt x="21349" y="4102"/>
                  </a:cubicBezTo>
                  <a:close/>
                  <a:moveTo>
                    <a:pt x="21541" y="3645"/>
                  </a:moveTo>
                  <a:cubicBezTo>
                    <a:pt x="21531" y="3645"/>
                    <a:pt x="21520" y="3645"/>
                    <a:pt x="21509" y="3647"/>
                  </a:cubicBezTo>
                  <a:cubicBezTo>
                    <a:pt x="20956" y="3754"/>
                    <a:pt x="18066" y="4512"/>
                    <a:pt x="15773" y="9115"/>
                  </a:cubicBezTo>
                  <a:cubicBezTo>
                    <a:pt x="15755" y="9142"/>
                    <a:pt x="15746" y="9178"/>
                    <a:pt x="15746" y="9205"/>
                  </a:cubicBezTo>
                  <a:lnTo>
                    <a:pt x="15746" y="10097"/>
                  </a:lnTo>
                  <a:cubicBezTo>
                    <a:pt x="15746" y="10150"/>
                    <a:pt x="15773" y="10195"/>
                    <a:pt x="15809" y="10239"/>
                  </a:cubicBezTo>
                  <a:cubicBezTo>
                    <a:pt x="16219" y="10650"/>
                    <a:pt x="18316" y="12621"/>
                    <a:pt x="21063" y="12621"/>
                  </a:cubicBezTo>
                  <a:cubicBezTo>
                    <a:pt x="21224" y="12621"/>
                    <a:pt x="21393" y="12612"/>
                    <a:pt x="21563" y="12595"/>
                  </a:cubicBezTo>
                  <a:cubicBezTo>
                    <a:pt x="21670" y="12586"/>
                    <a:pt x="21750" y="12496"/>
                    <a:pt x="21750" y="12398"/>
                  </a:cubicBezTo>
                  <a:lnTo>
                    <a:pt x="21750" y="3843"/>
                  </a:lnTo>
                  <a:cubicBezTo>
                    <a:pt x="21750" y="3790"/>
                    <a:pt x="21723" y="3727"/>
                    <a:pt x="21679" y="3691"/>
                  </a:cubicBezTo>
                  <a:cubicBezTo>
                    <a:pt x="21642" y="3662"/>
                    <a:pt x="21593" y="3645"/>
                    <a:pt x="21541" y="3645"/>
                  </a:cubicBezTo>
                  <a:close/>
                  <a:moveTo>
                    <a:pt x="21349" y="14209"/>
                  </a:moveTo>
                  <a:lnTo>
                    <a:pt x="21349" y="15690"/>
                  </a:lnTo>
                  <a:cubicBezTo>
                    <a:pt x="20947" y="15110"/>
                    <a:pt x="20421" y="14646"/>
                    <a:pt x="19957" y="14316"/>
                  </a:cubicBezTo>
                  <a:lnTo>
                    <a:pt x="19957" y="14316"/>
                  </a:lnTo>
                  <a:cubicBezTo>
                    <a:pt x="20089" y="14327"/>
                    <a:pt x="20216" y="14331"/>
                    <a:pt x="20336" y="14331"/>
                  </a:cubicBezTo>
                  <a:cubicBezTo>
                    <a:pt x="20745" y="14331"/>
                    <a:pt x="21087" y="14278"/>
                    <a:pt x="21349" y="14209"/>
                  </a:cubicBezTo>
                  <a:close/>
                  <a:moveTo>
                    <a:pt x="18761" y="13645"/>
                  </a:moveTo>
                  <a:cubicBezTo>
                    <a:pt x="18684" y="13645"/>
                    <a:pt x="18610" y="13695"/>
                    <a:pt x="18574" y="13772"/>
                  </a:cubicBezTo>
                  <a:cubicBezTo>
                    <a:pt x="18539" y="13879"/>
                    <a:pt x="18583" y="13986"/>
                    <a:pt x="18681" y="14031"/>
                  </a:cubicBezTo>
                  <a:cubicBezTo>
                    <a:pt x="18887" y="14129"/>
                    <a:pt x="20751" y="15021"/>
                    <a:pt x="21358" y="16582"/>
                  </a:cubicBezTo>
                  <a:cubicBezTo>
                    <a:pt x="21384" y="16663"/>
                    <a:pt x="21465" y="16707"/>
                    <a:pt x="21545" y="16707"/>
                  </a:cubicBezTo>
                  <a:lnTo>
                    <a:pt x="21581" y="16707"/>
                  </a:lnTo>
                  <a:cubicBezTo>
                    <a:pt x="21679" y="16689"/>
                    <a:pt x="21750" y="16600"/>
                    <a:pt x="21750" y="16511"/>
                  </a:cubicBezTo>
                  <a:lnTo>
                    <a:pt x="21750" y="13933"/>
                  </a:lnTo>
                  <a:cubicBezTo>
                    <a:pt x="21750" y="13870"/>
                    <a:pt x="21715" y="13808"/>
                    <a:pt x="21661" y="13772"/>
                  </a:cubicBezTo>
                  <a:cubicBezTo>
                    <a:pt x="21628" y="13744"/>
                    <a:pt x="21587" y="13730"/>
                    <a:pt x="21546" y="13730"/>
                  </a:cubicBezTo>
                  <a:cubicBezTo>
                    <a:pt x="21522" y="13730"/>
                    <a:pt x="21497" y="13735"/>
                    <a:pt x="21474" y="13745"/>
                  </a:cubicBezTo>
                  <a:cubicBezTo>
                    <a:pt x="21241" y="13828"/>
                    <a:pt x="20864" y="13923"/>
                    <a:pt x="20358" y="13923"/>
                  </a:cubicBezTo>
                  <a:cubicBezTo>
                    <a:pt x="19934" y="13923"/>
                    <a:pt x="19419" y="13856"/>
                    <a:pt x="18824" y="13656"/>
                  </a:cubicBezTo>
                  <a:cubicBezTo>
                    <a:pt x="18803" y="13649"/>
                    <a:pt x="18782" y="13645"/>
                    <a:pt x="18761" y="13645"/>
                  </a:cubicBezTo>
                  <a:close/>
                  <a:moveTo>
                    <a:pt x="21750" y="569"/>
                  </a:moveTo>
                  <a:cubicBezTo>
                    <a:pt x="21902" y="649"/>
                    <a:pt x="22054" y="721"/>
                    <a:pt x="22205" y="783"/>
                  </a:cubicBezTo>
                  <a:lnTo>
                    <a:pt x="36408" y="6047"/>
                  </a:lnTo>
                  <a:cubicBezTo>
                    <a:pt x="36568" y="6100"/>
                    <a:pt x="36729" y="6145"/>
                    <a:pt x="36889" y="6180"/>
                  </a:cubicBezTo>
                  <a:lnTo>
                    <a:pt x="22758" y="22649"/>
                  </a:lnTo>
                  <a:cubicBezTo>
                    <a:pt x="22463" y="22997"/>
                    <a:pt x="22225" y="23114"/>
                    <a:pt x="22084" y="23114"/>
                  </a:cubicBezTo>
                  <a:cubicBezTo>
                    <a:pt x="22059" y="23114"/>
                    <a:pt x="22037" y="23110"/>
                    <a:pt x="22018" y="23104"/>
                  </a:cubicBezTo>
                  <a:cubicBezTo>
                    <a:pt x="21884" y="23050"/>
                    <a:pt x="21741" y="22809"/>
                    <a:pt x="21741" y="22274"/>
                  </a:cubicBezTo>
                  <a:lnTo>
                    <a:pt x="21750" y="19196"/>
                  </a:lnTo>
                  <a:cubicBezTo>
                    <a:pt x="21750" y="19169"/>
                    <a:pt x="21741" y="19143"/>
                    <a:pt x="21732" y="19116"/>
                  </a:cubicBezTo>
                  <a:cubicBezTo>
                    <a:pt x="21179" y="17920"/>
                    <a:pt x="19511" y="15110"/>
                    <a:pt x="15969" y="14780"/>
                  </a:cubicBezTo>
                  <a:cubicBezTo>
                    <a:pt x="15916" y="14780"/>
                    <a:pt x="15862" y="14798"/>
                    <a:pt x="15818" y="14834"/>
                  </a:cubicBezTo>
                  <a:cubicBezTo>
                    <a:pt x="15773" y="14878"/>
                    <a:pt x="15755" y="14932"/>
                    <a:pt x="15755" y="14985"/>
                  </a:cubicBezTo>
                  <a:lnTo>
                    <a:pt x="15755" y="22274"/>
                  </a:lnTo>
                  <a:cubicBezTo>
                    <a:pt x="15755" y="22809"/>
                    <a:pt x="15613" y="23050"/>
                    <a:pt x="15488" y="23104"/>
                  </a:cubicBezTo>
                  <a:cubicBezTo>
                    <a:pt x="15467" y="23110"/>
                    <a:pt x="15444" y="23114"/>
                    <a:pt x="15418" y="23114"/>
                  </a:cubicBezTo>
                  <a:cubicBezTo>
                    <a:pt x="15271" y="23114"/>
                    <a:pt x="15034" y="22997"/>
                    <a:pt x="14738" y="22649"/>
                  </a:cubicBezTo>
                  <a:lnTo>
                    <a:pt x="607" y="6180"/>
                  </a:lnTo>
                  <a:cubicBezTo>
                    <a:pt x="768" y="6145"/>
                    <a:pt x="929" y="6100"/>
                    <a:pt x="1089" y="6047"/>
                  </a:cubicBezTo>
                  <a:lnTo>
                    <a:pt x="15291" y="783"/>
                  </a:lnTo>
                  <a:cubicBezTo>
                    <a:pt x="15452" y="721"/>
                    <a:pt x="15604" y="649"/>
                    <a:pt x="15746" y="569"/>
                  </a:cubicBezTo>
                  <a:lnTo>
                    <a:pt x="15746" y="2095"/>
                  </a:lnTo>
                  <a:cubicBezTo>
                    <a:pt x="15746" y="2166"/>
                    <a:pt x="15782" y="2228"/>
                    <a:pt x="15836" y="2264"/>
                  </a:cubicBezTo>
                  <a:cubicBezTo>
                    <a:pt x="16213" y="2521"/>
                    <a:pt x="17202" y="3089"/>
                    <a:pt x="18591" y="3089"/>
                  </a:cubicBezTo>
                  <a:cubicBezTo>
                    <a:pt x="19469" y="3089"/>
                    <a:pt x="20508" y="2861"/>
                    <a:pt x="21652" y="2184"/>
                  </a:cubicBezTo>
                  <a:cubicBezTo>
                    <a:pt x="21715" y="2148"/>
                    <a:pt x="21750" y="2077"/>
                    <a:pt x="21750" y="2005"/>
                  </a:cubicBezTo>
                  <a:lnTo>
                    <a:pt x="21750" y="569"/>
                  </a:lnTo>
                  <a:close/>
                  <a:moveTo>
                    <a:pt x="21561" y="1"/>
                  </a:moveTo>
                  <a:cubicBezTo>
                    <a:pt x="21538" y="1"/>
                    <a:pt x="21515" y="6"/>
                    <a:pt x="21492" y="16"/>
                  </a:cubicBezTo>
                  <a:cubicBezTo>
                    <a:pt x="21429" y="34"/>
                    <a:pt x="21376" y="87"/>
                    <a:pt x="21358" y="150"/>
                  </a:cubicBezTo>
                  <a:cubicBezTo>
                    <a:pt x="21349" y="168"/>
                    <a:pt x="21349" y="194"/>
                    <a:pt x="21349" y="203"/>
                  </a:cubicBezTo>
                  <a:cubicBezTo>
                    <a:pt x="21349" y="212"/>
                    <a:pt x="21349" y="221"/>
                    <a:pt x="21349" y="230"/>
                  </a:cubicBezTo>
                  <a:lnTo>
                    <a:pt x="21349" y="1889"/>
                  </a:lnTo>
                  <a:cubicBezTo>
                    <a:pt x="20310" y="2483"/>
                    <a:pt x="19372" y="2683"/>
                    <a:pt x="18579" y="2683"/>
                  </a:cubicBezTo>
                  <a:cubicBezTo>
                    <a:pt x="17404" y="2683"/>
                    <a:pt x="16547" y="2243"/>
                    <a:pt x="16148" y="1988"/>
                  </a:cubicBezTo>
                  <a:lnTo>
                    <a:pt x="16148" y="203"/>
                  </a:lnTo>
                  <a:cubicBezTo>
                    <a:pt x="16148" y="132"/>
                    <a:pt x="16103" y="61"/>
                    <a:pt x="16041" y="25"/>
                  </a:cubicBezTo>
                  <a:cubicBezTo>
                    <a:pt x="16011" y="10"/>
                    <a:pt x="15980" y="3"/>
                    <a:pt x="15949" y="3"/>
                  </a:cubicBezTo>
                  <a:cubicBezTo>
                    <a:pt x="15905" y="3"/>
                    <a:pt x="15863" y="17"/>
                    <a:pt x="15827" y="43"/>
                  </a:cubicBezTo>
                  <a:cubicBezTo>
                    <a:pt x="15621" y="194"/>
                    <a:pt x="15390" y="310"/>
                    <a:pt x="15158" y="400"/>
                  </a:cubicBezTo>
                  <a:lnTo>
                    <a:pt x="946" y="5663"/>
                  </a:lnTo>
                  <a:cubicBezTo>
                    <a:pt x="705" y="5752"/>
                    <a:pt x="456" y="5806"/>
                    <a:pt x="197" y="5833"/>
                  </a:cubicBezTo>
                  <a:cubicBezTo>
                    <a:pt x="117" y="5833"/>
                    <a:pt x="54" y="5895"/>
                    <a:pt x="27" y="5966"/>
                  </a:cubicBezTo>
                  <a:cubicBezTo>
                    <a:pt x="1" y="6038"/>
                    <a:pt x="19" y="6118"/>
                    <a:pt x="72" y="6180"/>
                  </a:cubicBezTo>
                  <a:lnTo>
                    <a:pt x="14435" y="22907"/>
                  </a:lnTo>
                  <a:cubicBezTo>
                    <a:pt x="14852" y="23396"/>
                    <a:pt x="15188" y="23513"/>
                    <a:pt x="15419" y="23513"/>
                  </a:cubicBezTo>
                  <a:cubicBezTo>
                    <a:pt x="15504" y="23513"/>
                    <a:pt x="15575" y="23497"/>
                    <a:pt x="15630" y="23478"/>
                  </a:cubicBezTo>
                  <a:cubicBezTo>
                    <a:pt x="15827" y="23407"/>
                    <a:pt x="16157" y="23148"/>
                    <a:pt x="16157" y="22274"/>
                  </a:cubicBezTo>
                  <a:lnTo>
                    <a:pt x="16157" y="15208"/>
                  </a:lnTo>
                  <a:cubicBezTo>
                    <a:pt x="19297" y="15601"/>
                    <a:pt x="20814" y="18117"/>
                    <a:pt x="21340" y="19241"/>
                  </a:cubicBezTo>
                  <a:lnTo>
                    <a:pt x="21340" y="22274"/>
                  </a:lnTo>
                  <a:cubicBezTo>
                    <a:pt x="21340" y="23148"/>
                    <a:pt x="21670" y="23407"/>
                    <a:pt x="21875" y="23478"/>
                  </a:cubicBezTo>
                  <a:cubicBezTo>
                    <a:pt x="21929" y="23496"/>
                    <a:pt x="22000" y="23514"/>
                    <a:pt x="22080" y="23514"/>
                  </a:cubicBezTo>
                  <a:cubicBezTo>
                    <a:pt x="22312" y="23514"/>
                    <a:pt x="22651" y="23398"/>
                    <a:pt x="23062" y="22907"/>
                  </a:cubicBezTo>
                  <a:lnTo>
                    <a:pt x="37416" y="6189"/>
                  </a:lnTo>
                  <a:cubicBezTo>
                    <a:pt x="37433" y="6180"/>
                    <a:pt x="37442" y="6163"/>
                    <a:pt x="37451" y="6145"/>
                  </a:cubicBezTo>
                  <a:cubicBezTo>
                    <a:pt x="37496" y="6082"/>
                    <a:pt x="37496" y="6011"/>
                    <a:pt x="37469" y="5948"/>
                  </a:cubicBezTo>
                  <a:cubicBezTo>
                    <a:pt x="37433" y="5877"/>
                    <a:pt x="37371" y="5833"/>
                    <a:pt x="37300" y="5833"/>
                  </a:cubicBezTo>
                  <a:cubicBezTo>
                    <a:pt x="37041" y="5815"/>
                    <a:pt x="36791" y="5752"/>
                    <a:pt x="36550" y="5663"/>
                  </a:cubicBezTo>
                  <a:lnTo>
                    <a:pt x="22348" y="400"/>
                  </a:lnTo>
                  <a:cubicBezTo>
                    <a:pt x="22107" y="310"/>
                    <a:pt x="21875" y="194"/>
                    <a:pt x="21670" y="43"/>
                  </a:cubicBezTo>
                  <a:cubicBezTo>
                    <a:pt x="21636" y="15"/>
                    <a:pt x="21600" y="1"/>
                    <a:pt x="2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8"/>
            <p:cNvSpPr/>
            <p:nvPr/>
          </p:nvSpPr>
          <p:spPr>
            <a:xfrm>
              <a:off x="2692057" y="2334524"/>
              <a:ext cx="594492" cy="289837"/>
            </a:xfrm>
            <a:custGeom>
              <a:avLst/>
              <a:gdLst/>
              <a:ahLst/>
              <a:cxnLst/>
              <a:rect l="l" t="t" r="r" b="b"/>
              <a:pathLst>
                <a:path w="19297" h="9408" extrusionOk="0">
                  <a:moveTo>
                    <a:pt x="2295" y="0"/>
                  </a:moveTo>
                  <a:cubicBezTo>
                    <a:pt x="1390" y="0"/>
                    <a:pt x="592" y="454"/>
                    <a:pt x="304" y="1220"/>
                  </a:cubicBezTo>
                  <a:cubicBezTo>
                    <a:pt x="0" y="2050"/>
                    <a:pt x="384" y="2987"/>
                    <a:pt x="1178" y="3575"/>
                  </a:cubicBezTo>
                  <a:cubicBezTo>
                    <a:pt x="1392" y="3736"/>
                    <a:pt x="1633" y="3861"/>
                    <a:pt x="1901" y="3968"/>
                  </a:cubicBezTo>
                  <a:lnTo>
                    <a:pt x="16103" y="9231"/>
                  </a:lnTo>
                  <a:cubicBezTo>
                    <a:pt x="16379" y="9329"/>
                    <a:pt x="16647" y="9383"/>
                    <a:pt x="16906" y="9401"/>
                  </a:cubicBezTo>
                  <a:cubicBezTo>
                    <a:pt x="16973" y="9406"/>
                    <a:pt x="17039" y="9408"/>
                    <a:pt x="17105" y="9408"/>
                  </a:cubicBezTo>
                  <a:cubicBezTo>
                    <a:pt x="18015" y="9408"/>
                    <a:pt x="18817" y="8953"/>
                    <a:pt x="19100" y="8188"/>
                  </a:cubicBezTo>
                  <a:cubicBezTo>
                    <a:pt x="19297" y="7661"/>
                    <a:pt x="19216" y="7099"/>
                    <a:pt x="18922" y="6600"/>
                  </a:cubicBezTo>
                  <a:cubicBezTo>
                    <a:pt x="18636" y="6100"/>
                    <a:pt x="18137" y="5681"/>
                    <a:pt x="17512" y="5449"/>
                  </a:cubicBezTo>
                  <a:lnTo>
                    <a:pt x="3301" y="185"/>
                  </a:lnTo>
                  <a:cubicBezTo>
                    <a:pt x="2964" y="60"/>
                    <a:pt x="2623" y="0"/>
                    <a:pt x="2295" y="0"/>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8"/>
            <p:cNvSpPr/>
            <p:nvPr/>
          </p:nvSpPr>
          <p:spPr>
            <a:xfrm>
              <a:off x="2685464" y="2328178"/>
              <a:ext cx="607401" cy="302560"/>
            </a:xfrm>
            <a:custGeom>
              <a:avLst/>
              <a:gdLst/>
              <a:ahLst/>
              <a:cxnLst/>
              <a:rect l="l" t="t" r="r" b="b"/>
              <a:pathLst>
                <a:path w="19716" h="9821" extrusionOk="0">
                  <a:moveTo>
                    <a:pt x="2516" y="409"/>
                  </a:moveTo>
                  <a:cubicBezTo>
                    <a:pt x="2819" y="409"/>
                    <a:pt x="3132" y="463"/>
                    <a:pt x="3444" y="579"/>
                  </a:cubicBezTo>
                  <a:lnTo>
                    <a:pt x="17655" y="5842"/>
                  </a:lnTo>
                  <a:cubicBezTo>
                    <a:pt x="18226" y="6056"/>
                    <a:pt x="18690" y="6431"/>
                    <a:pt x="18966" y="6904"/>
                  </a:cubicBezTo>
                  <a:cubicBezTo>
                    <a:pt x="19234" y="7368"/>
                    <a:pt x="19288" y="7876"/>
                    <a:pt x="19127" y="8322"/>
                  </a:cubicBezTo>
                  <a:cubicBezTo>
                    <a:pt x="18876" y="8991"/>
                    <a:pt x="18164" y="9416"/>
                    <a:pt x="17312" y="9416"/>
                  </a:cubicBezTo>
                  <a:cubicBezTo>
                    <a:pt x="17255" y="9416"/>
                    <a:pt x="17196" y="9414"/>
                    <a:pt x="17138" y="9411"/>
                  </a:cubicBezTo>
                  <a:cubicBezTo>
                    <a:pt x="16888" y="9393"/>
                    <a:pt x="16638" y="9330"/>
                    <a:pt x="16388" y="9241"/>
                  </a:cubicBezTo>
                  <a:lnTo>
                    <a:pt x="2186" y="3978"/>
                  </a:lnTo>
                  <a:cubicBezTo>
                    <a:pt x="1945" y="3888"/>
                    <a:pt x="1713" y="3764"/>
                    <a:pt x="1508" y="3621"/>
                  </a:cubicBezTo>
                  <a:cubicBezTo>
                    <a:pt x="768" y="3068"/>
                    <a:pt x="446" y="2211"/>
                    <a:pt x="714" y="1498"/>
                  </a:cubicBezTo>
                  <a:cubicBezTo>
                    <a:pt x="964" y="811"/>
                    <a:pt x="1686" y="409"/>
                    <a:pt x="2516" y="409"/>
                  </a:cubicBezTo>
                  <a:close/>
                  <a:moveTo>
                    <a:pt x="2521" y="1"/>
                  </a:moveTo>
                  <a:cubicBezTo>
                    <a:pt x="1528" y="1"/>
                    <a:pt x="648" y="509"/>
                    <a:pt x="330" y="1355"/>
                  </a:cubicBezTo>
                  <a:cubicBezTo>
                    <a:pt x="0" y="2247"/>
                    <a:pt x="384" y="3282"/>
                    <a:pt x="1267" y="3942"/>
                  </a:cubicBezTo>
                  <a:cubicBezTo>
                    <a:pt x="1508" y="4120"/>
                    <a:pt x="1767" y="4254"/>
                    <a:pt x="2043" y="4361"/>
                  </a:cubicBezTo>
                  <a:lnTo>
                    <a:pt x="16254" y="9625"/>
                  </a:lnTo>
                  <a:cubicBezTo>
                    <a:pt x="16531" y="9723"/>
                    <a:pt x="16816" y="9794"/>
                    <a:pt x="17111" y="9812"/>
                  </a:cubicBezTo>
                  <a:cubicBezTo>
                    <a:pt x="17182" y="9812"/>
                    <a:pt x="17254" y="9821"/>
                    <a:pt x="17316" y="9821"/>
                  </a:cubicBezTo>
                  <a:cubicBezTo>
                    <a:pt x="18333" y="9821"/>
                    <a:pt x="19198" y="9295"/>
                    <a:pt x="19502" y="8465"/>
                  </a:cubicBezTo>
                  <a:cubicBezTo>
                    <a:pt x="19716" y="7903"/>
                    <a:pt x="19644" y="7278"/>
                    <a:pt x="19314" y="6707"/>
                  </a:cubicBezTo>
                  <a:cubicBezTo>
                    <a:pt x="18993" y="6145"/>
                    <a:pt x="18449" y="5708"/>
                    <a:pt x="17789" y="5459"/>
                  </a:cubicBezTo>
                  <a:lnTo>
                    <a:pt x="3587" y="195"/>
                  </a:lnTo>
                  <a:cubicBezTo>
                    <a:pt x="3230" y="63"/>
                    <a:pt x="2869" y="1"/>
                    <a:pt x="2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8"/>
            <p:cNvSpPr/>
            <p:nvPr/>
          </p:nvSpPr>
          <p:spPr>
            <a:xfrm>
              <a:off x="2722003" y="2377780"/>
              <a:ext cx="23937" cy="49877"/>
            </a:xfrm>
            <a:custGeom>
              <a:avLst/>
              <a:gdLst/>
              <a:ahLst/>
              <a:cxnLst/>
              <a:rect l="l" t="t" r="r" b="b"/>
              <a:pathLst>
                <a:path w="777" h="1619" extrusionOk="0">
                  <a:moveTo>
                    <a:pt x="364" y="0"/>
                  </a:moveTo>
                  <a:cubicBezTo>
                    <a:pt x="282" y="0"/>
                    <a:pt x="207" y="46"/>
                    <a:pt x="179" y="128"/>
                  </a:cubicBezTo>
                  <a:cubicBezTo>
                    <a:pt x="1" y="610"/>
                    <a:pt x="81" y="1137"/>
                    <a:pt x="393" y="1538"/>
                  </a:cubicBezTo>
                  <a:cubicBezTo>
                    <a:pt x="429" y="1591"/>
                    <a:pt x="491" y="1618"/>
                    <a:pt x="554" y="1618"/>
                  </a:cubicBezTo>
                  <a:cubicBezTo>
                    <a:pt x="598" y="1618"/>
                    <a:pt x="634" y="1600"/>
                    <a:pt x="679" y="1574"/>
                  </a:cubicBezTo>
                  <a:cubicBezTo>
                    <a:pt x="759" y="1502"/>
                    <a:pt x="777" y="1377"/>
                    <a:pt x="714" y="1288"/>
                  </a:cubicBezTo>
                  <a:cubicBezTo>
                    <a:pt x="483" y="1003"/>
                    <a:pt x="429" y="619"/>
                    <a:pt x="554" y="271"/>
                  </a:cubicBezTo>
                  <a:cubicBezTo>
                    <a:pt x="598" y="164"/>
                    <a:pt x="545" y="48"/>
                    <a:pt x="438" y="12"/>
                  </a:cubicBezTo>
                  <a:cubicBezTo>
                    <a:pt x="414" y="4"/>
                    <a:pt x="389" y="0"/>
                    <a:pt x="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8"/>
            <p:cNvSpPr/>
            <p:nvPr/>
          </p:nvSpPr>
          <p:spPr>
            <a:xfrm>
              <a:off x="2909721" y="2487337"/>
              <a:ext cx="32471" cy="19193"/>
            </a:xfrm>
            <a:custGeom>
              <a:avLst/>
              <a:gdLst/>
              <a:ahLst/>
              <a:cxnLst/>
              <a:rect l="l" t="t" r="r" b="b"/>
              <a:pathLst>
                <a:path w="1054" h="623" extrusionOk="0">
                  <a:moveTo>
                    <a:pt x="227" y="0"/>
                  </a:moveTo>
                  <a:cubicBezTo>
                    <a:pt x="145" y="0"/>
                    <a:pt x="70" y="51"/>
                    <a:pt x="37" y="132"/>
                  </a:cubicBezTo>
                  <a:cubicBezTo>
                    <a:pt x="1" y="239"/>
                    <a:pt x="54" y="355"/>
                    <a:pt x="161" y="391"/>
                  </a:cubicBezTo>
                  <a:lnTo>
                    <a:pt x="750" y="614"/>
                  </a:lnTo>
                  <a:cubicBezTo>
                    <a:pt x="777" y="623"/>
                    <a:pt x="795" y="623"/>
                    <a:pt x="822" y="623"/>
                  </a:cubicBezTo>
                  <a:cubicBezTo>
                    <a:pt x="902" y="623"/>
                    <a:pt x="982" y="569"/>
                    <a:pt x="1009" y="489"/>
                  </a:cubicBezTo>
                  <a:cubicBezTo>
                    <a:pt x="1054" y="391"/>
                    <a:pt x="1000" y="275"/>
                    <a:pt x="893" y="230"/>
                  </a:cubicBezTo>
                  <a:lnTo>
                    <a:pt x="304" y="16"/>
                  </a:lnTo>
                  <a:cubicBezTo>
                    <a:pt x="278" y="5"/>
                    <a:pt x="252"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8"/>
            <p:cNvSpPr/>
            <p:nvPr/>
          </p:nvSpPr>
          <p:spPr>
            <a:xfrm>
              <a:off x="2765443" y="2433883"/>
              <a:ext cx="134136" cy="56994"/>
            </a:xfrm>
            <a:custGeom>
              <a:avLst/>
              <a:gdLst/>
              <a:ahLst/>
              <a:cxnLst/>
              <a:rect l="l" t="t" r="r" b="b"/>
              <a:pathLst>
                <a:path w="4354" h="1850" extrusionOk="0">
                  <a:moveTo>
                    <a:pt x="227" y="0"/>
                  </a:moveTo>
                  <a:cubicBezTo>
                    <a:pt x="142" y="0"/>
                    <a:pt x="64" y="50"/>
                    <a:pt x="36" y="127"/>
                  </a:cubicBezTo>
                  <a:cubicBezTo>
                    <a:pt x="0" y="234"/>
                    <a:pt x="54" y="350"/>
                    <a:pt x="152" y="395"/>
                  </a:cubicBezTo>
                  <a:lnTo>
                    <a:pt x="4050" y="1831"/>
                  </a:lnTo>
                  <a:cubicBezTo>
                    <a:pt x="4077" y="1840"/>
                    <a:pt x="4095" y="1849"/>
                    <a:pt x="4122" y="1849"/>
                  </a:cubicBezTo>
                  <a:cubicBezTo>
                    <a:pt x="4202" y="1849"/>
                    <a:pt x="4282" y="1796"/>
                    <a:pt x="4309" y="1715"/>
                  </a:cubicBezTo>
                  <a:cubicBezTo>
                    <a:pt x="4354" y="1608"/>
                    <a:pt x="4300" y="1492"/>
                    <a:pt x="4193" y="1457"/>
                  </a:cubicBezTo>
                  <a:lnTo>
                    <a:pt x="295" y="11"/>
                  </a:lnTo>
                  <a:cubicBezTo>
                    <a:pt x="272" y="4"/>
                    <a:pt x="249"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8"/>
            <p:cNvSpPr/>
            <p:nvPr/>
          </p:nvSpPr>
          <p:spPr>
            <a:xfrm>
              <a:off x="2823703" y="2898605"/>
              <a:ext cx="126742" cy="143594"/>
            </a:xfrm>
            <a:custGeom>
              <a:avLst/>
              <a:gdLst/>
              <a:ahLst/>
              <a:cxnLst/>
              <a:rect l="l" t="t" r="r" b="b"/>
              <a:pathLst>
                <a:path w="4114" h="4661" extrusionOk="0">
                  <a:moveTo>
                    <a:pt x="3883" y="0"/>
                  </a:moveTo>
                  <a:cubicBezTo>
                    <a:pt x="3826" y="0"/>
                    <a:pt x="3768" y="23"/>
                    <a:pt x="3730" y="66"/>
                  </a:cubicBezTo>
                  <a:lnTo>
                    <a:pt x="81" y="4322"/>
                  </a:lnTo>
                  <a:cubicBezTo>
                    <a:pt x="1" y="4411"/>
                    <a:pt x="9" y="4536"/>
                    <a:pt x="99" y="4607"/>
                  </a:cubicBezTo>
                  <a:cubicBezTo>
                    <a:pt x="134" y="4643"/>
                    <a:pt x="188" y="4661"/>
                    <a:pt x="233" y="4661"/>
                  </a:cubicBezTo>
                  <a:cubicBezTo>
                    <a:pt x="286" y="4661"/>
                    <a:pt x="340" y="4634"/>
                    <a:pt x="384" y="4589"/>
                  </a:cubicBezTo>
                  <a:lnTo>
                    <a:pt x="4033" y="334"/>
                  </a:lnTo>
                  <a:cubicBezTo>
                    <a:pt x="4113" y="245"/>
                    <a:pt x="4104" y="120"/>
                    <a:pt x="4015" y="48"/>
                  </a:cubicBezTo>
                  <a:cubicBezTo>
                    <a:pt x="3978" y="16"/>
                    <a:pt x="3931" y="0"/>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8"/>
            <p:cNvSpPr/>
            <p:nvPr/>
          </p:nvSpPr>
          <p:spPr>
            <a:xfrm>
              <a:off x="2948479" y="2863698"/>
              <a:ext cx="31917" cy="33395"/>
            </a:xfrm>
            <a:custGeom>
              <a:avLst/>
              <a:gdLst/>
              <a:ahLst/>
              <a:cxnLst/>
              <a:rect l="l" t="t" r="r" b="b"/>
              <a:pathLst>
                <a:path w="1036" h="1084" extrusionOk="0">
                  <a:moveTo>
                    <a:pt x="805" y="0"/>
                  </a:moveTo>
                  <a:cubicBezTo>
                    <a:pt x="748" y="0"/>
                    <a:pt x="691" y="23"/>
                    <a:pt x="652" y="66"/>
                  </a:cubicBezTo>
                  <a:lnTo>
                    <a:pt x="72" y="744"/>
                  </a:lnTo>
                  <a:cubicBezTo>
                    <a:pt x="1" y="834"/>
                    <a:pt x="10" y="958"/>
                    <a:pt x="90" y="1030"/>
                  </a:cubicBezTo>
                  <a:cubicBezTo>
                    <a:pt x="135" y="1065"/>
                    <a:pt x="179" y="1083"/>
                    <a:pt x="224" y="1083"/>
                  </a:cubicBezTo>
                  <a:cubicBezTo>
                    <a:pt x="277" y="1083"/>
                    <a:pt x="340" y="1057"/>
                    <a:pt x="375" y="1012"/>
                  </a:cubicBezTo>
                  <a:lnTo>
                    <a:pt x="964" y="334"/>
                  </a:lnTo>
                  <a:cubicBezTo>
                    <a:pt x="1036" y="245"/>
                    <a:pt x="1027" y="120"/>
                    <a:pt x="937" y="48"/>
                  </a:cubicBezTo>
                  <a:cubicBezTo>
                    <a:pt x="901" y="16"/>
                    <a:pt x="8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8"/>
            <p:cNvSpPr/>
            <p:nvPr/>
          </p:nvSpPr>
          <p:spPr>
            <a:xfrm>
              <a:off x="1997501" y="2334524"/>
              <a:ext cx="594246" cy="289837"/>
            </a:xfrm>
            <a:custGeom>
              <a:avLst/>
              <a:gdLst/>
              <a:ahLst/>
              <a:cxnLst/>
              <a:rect l="l" t="t" r="r" b="b"/>
              <a:pathLst>
                <a:path w="19289" h="9408" extrusionOk="0">
                  <a:moveTo>
                    <a:pt x="16995" y="0"/>
                  </a:moveTo>
                  <a:cubicBezTo>
                    <a:pt x="16667" y="0"/>
                    <a:pt x="16324" y="60"/>
                    <a:pt x="15987" y="185"/>
                  </a:cubicBezTo>
                  <a:lnTo>
                    <a:pt x="1785" y="5449"/>
                  </a:lnTo>
                  <a:cubicBezTo>
                    <a:pt x="1152" y="5681"/>
                    <a:pt x="652" y="6100"/>
                    <a:pt x="367" y="6600"/>
                  </a:cubicBezTo>
                  <a:cubicBezTo>
                    <a:pt x="81" y="7099"/>
                    <a:pt x="1" y="7661"/>
                    <a:pt x="188" y="8188"/>
                  </a:cubicBezTo>
                  <a:cubicBezTo>
                    <a:pt x="479" y="8953"/>
                    <a:pt x="1275" y="9408"/>
                    <a:pt x="2184" y="9408"/>
                  </a:cubicBezTo>
                  <a:cubicBezTo>
                    <a:pt x="2250" y="9408"/>
                    <a:pt x="2316" y="9406"/>
                    <a:pt x="2383" y="9401"/>
                  </a:cubicBezTo>
                  <a:cubicBezTo>
                    <a:pt x="2650" y="9383"/>
                    <a:pt x="2918" y="9329"/>
                    <a:pt x="3186" y="9231"/>
                  </a:cubicBezTo>
                  <a:lnTo>
                    <a:pt x="17388" y="3968"/>
                  </a:lnTo>
                  <a:cubicBezTo>
                    <a:pt x="17656" y="3861"/>
                    <a:pt x="17905" y="3736"/>
                    <a:pt x="18120" y="3575"/>
                  </a:cubicBezTo>
                  <a:cubicBezTo>
                    <a:pt x="18914" y="2987"/>
                    <a:pt x="19288" y="2050"/>
                    <a:pt x="18985" y="1220"/>
                  </a:cubicBezTo>
                  <a:cubicBezTo>
                    <a:pt x="18703" y="454"/>
                    <a:pt x="17902" y="0"/>
                    <a:pt x="16995" y="0"/>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8"/>
            <p:cNvSpPr/>
            <p:nvPr/>
          </p:nvSpPr>
          <p:spPr>
            <a:xfrm>
              <a:off x="1991186" y="2328209"/>
              <a:ext cx="607154" cy="302530"/>
            </a:xfrm>
            <a:custGeom>
              <a:avLst/>
              <a:gdLst/>
              <a:ahLst/>
              <a:cxnLst/>
              <a:rect l="l" t="t" r="r" b="b"/>
              <a:pathLst>
                <a:path w="19708" h="9820" extrusionOk="0">
                  <a:moveTo>
                    <a:pt x="17192" y="408"/>
                  </a:moveTo>
                  <a:cubicBezTo>
                    <a:pt x="18021" y="408"/>
                    <a:pt x="18744" y="810"/>
                    <a:pt x="19003" y="1497"/>
                  </a:cubicBezTo>
                  <a:cubicBezTo>
                    <a:pt x="19270" y="2210"/>
                    <a:pt x="18940" y="3067"/>
                    <a:pt x="18200" y="3620"/>
                  </a:cubicBezTo>
                  <a:cubicBezTo>
                    <a:pt x="17994" y="3771"/>
                    <a:pt x="17771" y="3887"/>
                    <a:pt x="17531" y="3977"/>
                  </a:cubicBezTo>
                  <a:lnTo>
                    <a:pt x="3319" y="9240"/>
                  </a:lnTo>
                  <a:cubicBezTo>
                    <a:pt x="3078" y="9329"/>
                    <a:pt x="2820" y="9392"/>
                    <a:pt x="2570" y="9410"/>
                  </a:cubicBezTo>
                  <a:cubicBezTo>
                    <a:pt x="2512" y="9413"/>
                    <a:pt x="2454" y="9415"/>
                    <a:pt x="2397" y="9415"/>
                  </a:cubicBezTo>
                  <a:cubicBezTo>
                    <a:pt x="1552" y="9415"/>
                    <a:pt x="832" y="8990"/>
                    <a:pt x="590" y="8321"/>
                  </a:cubicBezTo>
                  <a:cubicBezTo>
                    <a:pt x="420" y="7875"/>
                    <a:pt x="474" y="7367"/>
                    <a:pt x="750" y="6903"/>
                  </a:cubicBezTo>
                  <a:cubicBezTo>
                    <a:pt x="1027" y="6430"/>
                    <a:pt x="1491" y="6046"/>
                    <a:pt x="2061" y="5841"/>
                  </a:cubicBezTo>
                  <a:lnTo>
                    <a:pt x="16264" y="578"/>
                  </a:lnTo>
                  <a:cubicBezTo>
                    <a:pt x="16576" y="462"/>
                    <a:pt x="16897" y="408"/>
                    <a:pt x="17192" y="408"/>
                  </a:cubicBezTo>
                  <a:close/>
                  <a:moveTo>
                    <a:pt x="17187" y="0"/>
                  </a:moveTo>
                  <a:cubicBezTo>
                    <a:pt x="16839" y="0"/>
                    <a:pt x="16477" y="62"/>
                    <a:pt x="16121" y="194"/>
                  </a:cubicBezTo>
                  <a:lnTo>
                    <a:pt x="1919" y="5458"/>
                  </a:lnTo>
                  <a:cubicBezTo>
                    <a:pt x="1259" y="5707"/>
                    <a:pt x="723" y="6144"/>
                    <a:pt x="393" y="6706"/>
                  </a:cubicBezTo>
                  <a:cubicBezTo>
                    <a:pt x="63" y="7277"/>
                    <a:pt x="1" y="7902"/>
                    <a:pt x="206" y="8464"/>
                  </a:cubicBezTo>
                  <a:cubicBezTo>
                    <a:pt x="518" y="9294"/>
                    <a:pt x="1375" y="9820"/>
                    <a:pt x="2392" y="9820"/>
                  </a:cubicBezTo>
                  <a:cubicBezTo>
                    <a:pt x="2463" y="9820"/>
                    <a:pt x="2534" y="9811"/>
                    <a:pt x="2606" y="9811"/>
                  </a:cubicBezTo>
                  <a:cubicBezTo>
                    <a:pt x="2891" y="9793"/>
                    <a:pt x="3177" y="9722"/>
                    <a:pt x="3462" y="9624"/>
                  </a:cubicBezTo>
                  <a:lnTo>
                    <a:pt x="17664" y="4360"/>
                  </a:lnTo>
                  <a:cubicBezTo>
                    <a:pt x="17950" y="4253"/>
                    <a:pt x="18209" y="4119"/>
                    <a:pt x="18441" y="3941"/>
                  </a:cubicBezTo>
                  <a:cubicBezTo>
                    <a:pt x="19333" y="3281"/>
                    <a:pt x="19707" y="2246"/>
                    <a:pt x="19377" y="1363"/>
                  </a:cubicBezTo>
                  <a:cubicBezTo>
                    <a:pt x="19067" y="510"/>
                    <a:pt x="18183" y="0"/>
                    <a:pt x="17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8"/>
            <p:cNvSpPr/>
            <p:nvPr/>
          </p:nvSpPr>
          <p:spPr>
            <a:xfrm>
              <a:off x="2544729" y="2375624"/>
              <a:ext cx="24215" cy="49816"/>
            </a:xfrm>
            <a:custGeom>
              <a:avLst/>
              <a:gdLst/>
              <a:ahLst/>
              <a:cxnLst/>
              <a:rect l="l" t="t" r="r" b="b"/>
              <a:pathLst>
                <a:path w="786" h="1617" extrusionOk="0">
                  <a:moveTo>
                    <a:pt x="412" y="0"/>
                  </a:moveTo>
                  <a:cubicBezTo>
                    <a:pt x="391" y="0"/>
                    <a:pt x="369" y="4"/>
                    <a:pt x="349" y="11"/>
                  </a:cubicBezTo>
                  <a:cubicBezTo>
                    <a:pt x="242" y="47"/>
                    <a:pt x="188" y="163"/>
                    <a:pt x="224" y="270"/>
                  </a:cubicBezTo>
                  <a:cubicBezTo>
                    <a:pt x="358" y="618"/>
                    <a:pt x="295" y="1001"/>
                    <a:pt x="72" y="1296"/>
                  </a:cubicBezTo>
                  <a:cubicBezTo>
                    <a:pt x="1" y="1376"/>
                    <a:pt x="19" y="1510"/>
                    <a:pt x="108" y="1572"/>
                  </a:cubicBezTo>
                  <a:cubicBezTo>
                    <a:pt x="143" y="1608"/>
                    <a:pt x="188" y="1617"/>
                    <a:pt x="233" y="1617"/>
                  </a:cubicBezTo>
                  <a:cubicBezTo>
                    <a:pt x="295" y="1617"/>
                    <a:pt x="349" y="1590"/>
                    <a:pt x="393" y="1537"/>
                  </a:cubicBezTo>
                  <a:cubicBezTo>
                    <a:pt x="705" y="1135"/>
                    <a:pt x="786" y="609"/>
                    <a:pt x="607" y="127"/>
                  </a:cubicBezTo>
                  <a:cubicBezTo>
                    <a:pt x="572" y="50"/>
                    <a:pt x="493"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8"/>
            <p:cNvSpPr/>
            <p:nvPr/>
          </p:nvSpPr>
          <p:spPr>
            <a:xfrm>
              <a:off x="2341883" y="2487337"/>
              <a:ext cx="32194" cy="19193"/>
            </a:xfrm>
            <a:custGeom>
              <a:avLst/>
              <a:gdLst/>
              <a:ahLst/>
              <a:cxnLst/>
              <a:rect l="l" t="t" r="r" b="b"/>
              <a:pathLst>
                <a:path w="1045" h="623" extrusionOk="0">
                  <a:moveTo>
                    <a:pt x="828" y="0"/>
                  </a:moveTo>
                  <a:cubicBezTo>
                    <a:pt x="802" y="0"/>
                    <a:pt x="776" y="5"/>
                    <a:pt x="750" y="16"/>
                  </a:cubicBezTo>
                  <a:lnTo>
                    <a:pt x="162" y="230"/>
                  </a:lnTo>
                  <a:cubicBezTo>
                    <a:pt x="55" y="275"/>
                    <a:pt x="1" y="391"/>
                    <a:pt x="37" y="489"/>
                  </a:cubicBezTo>
                  <a:cubicBezTo>
                    <a:pt x="72" y="569"/>
                    <a:pt x="144" y="623"/>
                    <a:pt x="224" y="623"/>
                  </a:cubicBezTo>
                  <a:cubicBezTo>
                    <a:pt x="251" y="623"/>
                    <a:pt x="278" y="623"/>
                    <a:pt x="295" y="614"/>
                  </a:cubicBezTo>
                  <a:lnTo>
                    <a:pt x="893" y="391"/>
                  </a:lnTo>
                  <a:cubicBezTo>
                    <a:pt x="991" y="355"/>
                    <a:pt x="1045" y="239"/>
                    <a:pt x="1009" y="132"/>
                  </a:cubicBezTo>
                  <a:cubicBezTo>
                    <a:pt x="982" y="51"/>
                    <a:pt x="909"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8"/>
            <p:cNvSpPr/>
            <p:nvPr/>
          </p:nvSpPr>
          <p:spPr>
            <a:xfrm>
              <a:off x="2384492" y="2433883"/>
              <a:ext cx="134167" cy="56994"/>
            </a:xfrm>
            <a:custGeom>
              <a:avLst/>
              <a:gdLst/>
              <a:ahLst/>
              <a:cxnLst/>
              <a:rect l="l" t="t" r="r" b="b"/>
              <a:pathLst>
                <a:path w="4355" h="1850" extrusionOk="0">
                  <a:moveTo>
                    <a:pt x="4119" y="0"/>
                  </a:moveTo>
                  <a:cubicBezTo>
                    <a:pt x="4097" y="0"/>
                    <a:pt x="4074" y="4"/>
                    <a:pt x="4051" y="11"/>
                  </a:cubicBezTo>
                  <a:lnTo>
                    <a:pt x="152" y="1457"/>
                  </a:lnTo>
                  <a:cubicBezTo>
                    <a:pt x="54" y="1492"/>
                    <a:pt x="1" y="1608"/>
                    <a:pt x="36" y="1715"/>
                  </a:cubicBezTo>
                  <a:cubicBezTo>
                    <a:pt x="63" y="1796"/>
                    <a:pt x="143" y="1849"/>
                    <a:pt x="224" y="1849"/>
                  </a:cubicBezTo>
                  <a:cubicBezTo>
                    <a:pt x="251" y="1849"/>
                    <a:pt x="277" y="1840"/>
                    <a:pt x="295" y="1831"/>
                  </a:cubicBezTo>
                  <a:lnTo>
                    <a:pt x="4194" y="395"/>
                  </a:lnTo>
                  <a:cubicBezTo>
                    <a:pt x="4301" y="350"/>
                    <a:pt x="4354" y="234"/>
                    <a:pt x="4310" y="127"/>
                  </a:cubicBezTo>
                  <a:cubicBezTo>
                    <a:pt x="4281" y="50"/>
                    <a:pt x="4203" y="0"/>
                    <a:pt x="4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8"/>
            <p:cNvSpPr/>
            <p:nvPr/>
          </p:nvSpPr>
          <p:spPr>
            <a:xfrm>
              <a:off x="2333657" y="2898605"/>
              <a:ext cx="126465" cy="143594"/>
            </a:xfrm>
            <a:custGeom>
              <a:avLst/>
              <a:gdLst/>
              <a:ahLst/>
              <a:cxnLst/>
              <a:rect l="l" t="t" r="r" b="b"/>
              <a:pathLst>
                <a:path w="4105" h="4661" extrusionOk="0">
                  <a:moveTo>
                    <a:pt x="225" y="0"/>
                  </a:moveTo>
                  <a:cubicBezTo>
                    <a:pt x="178" y="0"/>
                    <a:pt x="130" y="16"/>
                    <a:pt x="90" y="48"/>
                  </a:cubicBezTo>
                  <a:cubicBezTo>
                    <a:pt x="9" y="120"/>
                    <a:pt x="0" y="245"/>
                    <a:pt x="72" y="334"/>
                  </a:cubicBezTo>
                  <a:lnTo>
                    <a:pt x="3720" y="4589"/>
                  </a:lnTo>
                  <a:cubicBezTo>
                    <a:pt x="3765" y="4634"/>
                    <a:pt x="3819" y="4661"/>
                    <a:pt x="3881" y="4661"/>
                  </a:cubicBezTo>
                  <a:cubicBezTo>
                    <a:pt x="3926" y="4661"/>
                    <a:pt x="3970" y="4643"/>
                    <a:pt x="4006" y="4607"/>
                  </a:cubicBezTo>
                  <a:cubicBezTo>
                    <a:pt x="4095" y="4536"/>
                    <a:pt x="4104" y="4411"/>
                    <a:pt x="4033" y="4322"/>
                  </a:cubicBezTo>
                  <a:lnTo>
                    <a:pt x="375" y="66"/>
                  </a:lnTo>
                  <a:cubicBezTo>
                    <a:pt x="336" y="23"/>
                    <a:pt x="282"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8"/>
            <p:cNvSpPr/>
            <p:nvPr/>
          </p:nvSpPr>
          <p:spPr>
            <a:xfrm>
              <a:off x="2303680" y="2863698"/>
              <a:ext cx="31917" cy="33395"/>
            </a:xfrm>
            <a:custGeom>
              <a:avLst/>
              <a:gdLst/>
              <a:ahLst/>
              <a:cxnLst/>
              <a:rect l="l" t="t" r="r" b="b"/>
              <a:pathLst>
                <a:path w="1036" h="1084" extrusionOk="0">
                  <a:moveTo>
                    <a:pt x="226" y="0"/>
                  </a:moveTo>
                  <a:cubicBezTo>
                    <a:pt x="179" y="0"/>
                    <a:pt x="131" y="16"/>
                    <a:pt x="90" y="48"/>
                  </a:cubicBezTo>
                  <a:cubicBezTo>
                    <a:pt x="10" y="120"/>
                    <a:pt x="1" y="245"/>
                    <a:pt x="72" y="334"/>
                  </a:cubicBezTo>
                  <a:lnTo>
                    <a:pt x="652" y="1012"/>
                  </a:lnTo>
                  <a:cubicBezTo>
                    <a:pt x="697" y="1057"/>
                    <a:pt x="750" y="1083"/>
                    <a:pt x="804" y="1083"/>
                  </a:cubicBezTo>
                  <a:cubicBezTo>
                    <a:pt x="857" y="1083"/>
                    <a:pt x="902" y="1065"/>
                    <a:pt x="938" y="1030"/>
                  </a:cubicBezTo>
                  <a:cubicBezTo>
                    <a:pt x="1027" y="958"/>
                    <a:pt x="1036" y="834"/>
                    <a:pt x="964" y="744"/>
                  </a:cubicBezTo>
                  <a:lnTo>
                    <a:pt x="376" y="66"/>
                  </a:lnTo>
                  <a:cubicBezTo>
                    <a:pt x="337" y="23"/>
                    <a:pt x="282"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8"/>
            <p:cNvSpPr/>
            <p:nvPr/>
          </p:nvSpPr>
          <p:spPr>
            <a:xfrm>
              <a:off x="2191844" y="2594243"/>
              <a:ext cx="192116" cy="173323"/>
            </a:xfrm>
            <a:custGeom>
              <a:avLst/>
              <a:gdLst/>
              <a:ahLst/>
              <a:cxnLst/>
              <a:rect l="l" t="t" r="r" b="b"/>
              <a:pathLst>
                <a:path w="6236" h="5626" extrusionOk="0">
                  <a:moveTo>
                    <a:pt x="3070" y="1"/>
                  </a:moveTo>
                  <a:cubicBezTo>
                    <a:pt x="2760" y="1"/>
                    <a:pt x="2447" y="55"/>
                    <a:pt x="2141" y="168"/>
                  </a:cubicBezTo>
                  <a:cubicBezTo>
                    <a:pt x="723" y="694"/>
                    <a:pt x="0" y="2309"/>
                    <a:pt x="544" y="3763"/>
                  </a:cubicBezTo>
                  <a:cubicBezTo>
                    <a:pt x="971" y="4911"/>
                    <a:pt x="2041" y="5625"/>
                    <a:pt x="3167" y="5625"/>
                  </a:cubicBezTo>
                  <a:cubicBezTo>
                    <a:pt x="3476" y="5625"/>
                    <a:pt x="3789" y="5571"/>
                    <a:pt x="4095" y="5458"/>
                  </a:cubicBezTo>
                  <a:cubicBezTo>
                    <a:pt x="5522" y="4932"/>
                    <a:pt x="6236" y="3317"/>
                    <a:pt x="5692" y="1863"/>
                  </a:cubicBezTo>
                  <a:cubicBezTo>
                    <a:pt x="5272" y="715"/>
                    <a:pt x="4198"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8"/>
            <p:cNvSpPr/>
            <p:nvPr/>
          </p:nvSpPr>
          <p:spPr>
            <a:xfrm>
              <a:off x="2296009" y="2642983"/>
              <a:ext cx="43716" cy="39865"/>
            </a:xfrm>
            <a:custGeom>
              <a:avLst/>
              <a:gdLst/>
              <a:ahLst/>
              <a:cxnLst/>
              <a:rect l="l" t="t" r="r" b="b"/>
              <a:pathLst>
                <a:path w="1419" h="1294" extrusionOk="0">
                  <a:moveTo>
                    <a:pt x="694" y="0"/>
                  </a:moveTo>
                  <a:cubicBezTo>
                    <a:pt x="623" y="0"/>
                    <a:pt x="552" y="13"/>
                    <a:pt x="482" y="40"/>
                  </a:cubicBezTo>
                  <a:cubicBezTo>
                    <a:pt x="161" y="156"/>
                    <a:pt x="0" y="531"/>
                    <a:pt x="125" y="861"/>
                  </a:cubicBezTo>
                  <a:cubicBezTo>
                    <a:pt x="223" y="1126"/>
                    <a:pt x="463" y="1293"/>
                    <a:pt x="721" y="1293"/>
                  </a:cubicBezTo>
                  <a:cubicBezTo>
                    <a:pt x="792" y="1293"/>
                    <a:pt x="865" y="1280"/>
                    <a:pt x="937" y="1253"/>
                  </a:cubicBezTo>
                  <a:cubicBezTo>
                    <a:pt x="1258" y="1137"/>
                    <a:pt x="1419" y="763"/>
                    <a:pt x="1294" y="433"/>
                  </a:cubicBezTo>
                  <a:cubicBezTo>
                    <a:pt x="1196" y="167"/>
                    <a:pt x="950" y="0"/>
                    <a:pt x="694"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8"/>
            <p:cNvSpPr/>
            <p:nvPr/>
          </p:nvSpPr>
          <p:spPr>
            <a:xfrm>
              <a:off x="2271269" y="2707528"/>
              <a:ext cx="36569" cy="32225"/>
            </a:xfrm>
            <a:custGeom>
              <a:avLst/>
              <a:gdLst/>
              <a:ahLst/>
              <a:cxnLst/>
              <a:rect l="l" t="t" r="r" b="b"/>
              <a:pathLst>
                <a:path w="1187" h="1046" extrusionOk="0">
                  <a:moveTo>
                    <a:pt x="595" y="0"/>
                  </a:moveTo>
                  <a:cubicBezTo>
                    <a:pt x="534" y="0"/>
                    <a:pt x="472" y="11"/>
                    <a:pt x="411" y="33"/>
                  </a:cubicBezTo>
                  <a:cubicBezTo>
                    <a:pt x="134" y="140"/>
                    <a:pt x="0" y="443"/>
                    <a:pt x="98" y="711"/>
                  </a:cubicBezTo>
                  <a:cubicBezTo>
                    <a:pt x="175" y="919"/>
                    <a:pt x="375" y="1046"/>
                    <a:pt x="591" y="1046"/>
                  </a:cubicBezTo>
                  <a:cubicBezTo>
                    <a:pt x="652" y="1046"/>
                    <a:pt x="715" y="1036"/>
                    <a:pt x="776" y="1014"/>
                  </a:cubicBezTo>
                  <a:cubicBezTo>
                    <a:pt x="1044" y="916"/>
                    <a:pt x="1187" y="612"/>
                    <a:pt x="1089" y="345"/>
                  </a:cubicBezTo>
                  <a:cubicBezTo>
                    <a:pt x="1012" y="129"/>
                    <a:pt x="811" y="0"/>
                    <a:pt x="59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8"/>
            <p:cNvSpPr/>
            <p:nvPr/>
          </p:nvSpPr>
          <p:spPr>
            <a:xfrm>
              <a:off x="2230324" y="2644739"/>
              <a:ext cx="43993" cy="39249"/>
            </a:xfrm>
            <a:custGeom>
              <a:avLst/>
              <a:gdLst/>
              <a:ahLst/>
              <a:cxnLst/>
              <a:rect l="l" t="t" r="r" b="b"/>
              <a:pathLst>
                <a:path w="1428" h="1274" extrusionOk="0">
                  <a:moveTo>
                    <a:pt x="703" y="0"/>
                  </a:moveTo>
                  <a:cubicBezTo>
                    <a:pt x="633" y="0"/>
                    <a:pt x="561" y="12"/>
                    <a:pt x="491" y="37"/>
                  </a:cubicBezTo>
                  <a:cubicBezTo>
                    <a:pt x="161" y="161"/>
                    <a:pt x="0" y="527"/>
                    <a:pt x="116" y="857"/>
                  </a:cubicBezTo>
                  <a:cubicBezTo>
                    <a:pt x="213" y="1114"/>
                    <a:pt x="455" y="1273"/>
                    <a:pt x="713" y="1273"/>
                  </a:cubicBezTo>
                  <a:cubicBezTo>
                    <a:pt x="787" y="1273"/>
                    <a:pt x="863" y="1260"/>
                    <a:pt x="937" y="1232"/>
                  </a:cubicBezTo>
                  <a:cubicBezTo>
                    <a:pt x="1258" y="1116"/>
                    <a:pt x="1427" y="750"/>
                    <a:pt x="1303" y="420"/>
                  </a:cubicBezTo>
                  <a:cubicBezTo>
                    <a:pt x="1204" y="160"/>
                    <a:pt x="962" y="0"/>
                    <a:pt x="703"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8"/>
            <p:cNvSpPr/>
            <p:nvPr/>
          </p:nvSpPr>
          <p:spPr>
            <a:xfrm>
              <a:off x="2927036" y="2613283"/>
              <a:ext cx="136909" cy="122059"/>
            </a:xfrm>
            <a:custGeom>
              <a:avLst/>
              <a:gdLst/>
              <a:ahLst/>
              <a:cxnLst/>
              <a:rect l="l" t="t" r="r" b="b"/>
              <a:pathLst>
                <a:path w="4444" h="3962" extrusionOk="0">
                  <a:moveTo>
                    <a:pt x="2210" y="0"/>
                  </a:moveTo>
                  <a:cubicBezTo>
                    <a:pt x="1985" y="0"/>
                    <a:pt x="1758" y="39"/>
                    <a:pt x="1535" y="121"/>
                  </a:cubicBezTo>
                  <a:cubicBezTo>
                    <a:pt x="518" y="496"/>
                    <a:pt x="1" y="1637"/>
                    <a:pt x="384" y="2663"/>
                  </a:cubicBezTo>
                  <a:cubicBezTo>
                    <a:pt x="684" y="3465"/>
                    <a:pt x="1436" y="3962"/>
                    <a:pt x="2240" y="3962"/>
                  </a:cubicBezTo>
                  <a:cubicBezTo>
                    <a:pt x="2465" y="3962"/>
                    <a:pt x="2694" y="3923"/>
                    <a:pt x="2918" y="3841"/>
                  </a:cubicBezTo>
                  <a:cubicBezTo>
                    <a:pt x="3935" y="3457"/>
                    <a:pt x="4444" y="2324"/>
                    <a:pt x="4069" y="1298"/>
                  </a:cubicBezTo>
                  <a:cubicBezTo>
                    <a:pt x="3769" y="497"/>
                    <a:pt x="3012" y="0"/>
                    <a:pt x="2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8"/>
            <p:cNvSpPr/>
            <p:nvPr/>
          </p:nvSpPr>
          <p:spPr>
            <a:xfrm>
              <a:off x="3005383" y="2674193"/>
              <a:ext cx="29175" cy="26618"/>
            </a:xfrm>
            <a:custGeom>
              <a:avLst/>
              <a:gdLst/>
              <a:ahLst/>
              <a:cxnLst/>
              <a:rect l="l" t="t" r="r" b="b"/>
              <a:pathLst>
                <a:path w="947" h="864" extrusionOk="0">
                  <a:moveTo>
                    <a:pt x="463" y="1"/>
                  </a:moveTo>
                  <a:cubicBezTo>
                    <a:pt x="415" y="1"/>
                    <a:pt x="368" y="9"/>
                    <a:pt x="322" y="26"/>
                  </a:cubicBezTo>
                  <a:cubicBezTo>
                    <a:pt x="107" y="106"/>
                    <a:pt x="0" y="356"/>
                    <a:pt x="81" y="579"/>
                  </a:cubicBezTo>
                  <a:cubicBezTo>
                    <a:pt x="151" y="754"/>
                    <a:pt x="314" y="863"/>
                    <a:pt x="485" y="863"/>
                  </a:cubicBezTo>
                  <a:cubicBezTo>
                    <a:pt x="532" y="863"/>
                    <a:pt x="579" y="855"/>
                    <a:pt x="625" y="838"/>
                  </a:cubicBezTo>
                  <a:cubicBezTo>
                    <a:pt x="839" y="758"/>
                    <a:pt x="946" y="517"/>
                    <a:pt x="866" y="285"/>
                  </a:cubicBezTo>
                  <a:cubicBezTo>
                    <a:pt x="803" y="110"/>
                    <a:pt x="635" y="1"/>
                    <a:pt x="463"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8"/>
            <p:cNvSpPr/>
            <p:nvPr/>
          </p:nvSpPr>
          <p:spPr>
            <a:xfrm>
              <a:off x="2976238" y="2630382"/>
              <a:ext cx="32748" cy="28743"/>
            </a:xfrm>
            <a:custGeom>
              <a:avLst/>
              <a:gdLst/>
              <a:ahLst/>
              <a:cxnLst/>
              <a:rect l="l" t="t" r="r" b="b"/>
              <a:pathLst>
                <a:path w="1063" h="933" extrusionOk="0">
                  <a:moveTo>
                    <a:pt x="536" y="1"/>
                  </a:moveTo>
                  <a:cubicBezTo>
                    <a:pt x="482" y="1"/>
                    <a:pt x="428" y="10"/>
                    <a:pt x="375" y="30"/>
                  </a:cubicBezTo>
                  <a:cubicBezTo>
                    <a:pt x="126" y="119"/>
                    <a:pt x="1" y="387"/>
                    <a:pt x="90" y="627"/>
                  </a:cubicBezTo>
                  <a:cubicBezTo>
                    <a:pt x="160" y="815"/>
                    <a:pt x="338" y="933"/>
                    <a:pt x="532" y="933"/>
                  </a:cubicBezTo>
                  <a:cubicBezTo>
                    <a:pt x="586" y="933"/>
                    <a:pt x="642" y="924"/>
                    <a:pt x="697" y="904"/>
                  </a:cubicBezTo>
                  <a:cubicBezTo>
                    <a:pt x="937" y="815"/>
                    <a:pt x="1062" y="547"/>
                    <a:pt x="973" y="306"/>
                  </a:cubicBezTo>
                  <a:cubicBezTo>
                    <a:pt x="904" y="118"/>
                    <a:pt x="725" y="1"/>
                    <a:pt x="536"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8"/>
            <p:cNvSpPr/>
            <p:nvPr/>
          </p:nvSpPr>
          <p:spPr>
            <a:xfrm>
              <a:off x="2957290" y="2680662"/>
              <a:ext cx="31085" cy="27172"/>
            </a:xfrm>
            <a:custGeom>
              <a:avLst/>
              <a:gdLst/>
              <a:ahLst/>
              <a:cxnLst/>
              <a:rect l="l" t="t" r="r" b="b"/>
              <a:pathLst>
                <a:path w="1009" h="882" extrusionOk="0">
                  <a:moveTo>
                    <a:pt x="514" y="0"/>
                  </a:moveTo>
                  <a:cubicBezTo>
                    <a:pt x="459" y="0"/>
                    <a:pt x="404" y="10"/>
                    <a:pt x="348" y="30"/>
                  </a:cubicBezTo>
                  <a:cubicBezTo>
                    <a:pt x="116" y="119"/>
                    <a:pt x="0" y="369"/>
                    <a:pt x="80" y="601"/>
                  </a:cubicBezTo>
                  <a:cubicBezTo>
                    <a:pt x="142" y="773"/>
                    <a:pt x="310" y="881"/>
                    <a:pt x="490" y="881"/>
                  </a:cubicBezTo>
                  <a:cubicBezTo>
                    <a:pt x="543" y="881"/>
                    <a:pt x="598" y="872"/>
                    <a:pt x="651" y="851"/>
                  </a:cubicBezTo>
                  <a:cubicBezTo>
                    <a:pt x="892" y="762"/>
                    <a:pt x="1008" y="512"/>
                    <a:pt x="928" y="280"/>
                  </a:cubicBezTo>
                  <a:cubicBezTo>
                    <a:pt x="859" y="108"/>
                    <a:pt x="695" y="0"/>
                    <a:pt x="514"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8"/>
            <p:cNvSpPr/>
            <p:nvPr/>
          </p:nvSpPr>
          <p:spPr>
            <a:xfrm>
              <a:off x="2793757" y="2727215"/>
              <a:ext cx="139373" cy="124216"/>
            </a:xfrm>
            <a:custGeom>
              <a:avLst/>
              <a:gdLst/>
              <a:ahLst/>
              <a:cxnLst/>
              <a:rect l="l" t="t" r="r" b="b"/>
              <a:pathLst>
                <a:path w="4524" h="4032" extrusionOk="0">
                  <a:moveTo>
                    <a:pt x="2250" y="1"/>
                  </a:moveTo>
                  <a:cubicBezTo>
                    <a:pt x="2021" y="1"/>
                    <a:pt x="1789" y="41"/>
                    <a:pt x="1561" y="125"/>
                  </a:cubicBezTo>
                  <a:cubicBezTo>
                    <a:pt x="527" y="509"/>
                    <a:pt x="0" y="1668"/>
                    <a:pt x="384" y="2712"/>
                  </a:cubicBezTo>
                  <a:cubicBezTo>
                    <a:pt x="683" y="3527"/>
                    <a:pt x="1455" y="4032"/>
                    <a:pt x="2272" y="4032"/>
                  </a:cubicBezTo>
                  <a:cubicBezTo>
                    <a:pt x="2502" y="4032"/>
                    <a:pt x="2735" y="3992"/>
                    <a:pt x="2962" y="3908"/>
                  </a:cubicBezTo>
                  <a:cubicBezTo>
                    <a:pt x="3997" y="3524"/>
                    <a:pt x="4523" y="2364"/>
                    <a:pt x="4131" y="1320"/>
                  </a:cubicBezTo>
                  <a:cubicBezTo>
                    <a:pt x="3831" y="506"/>
                    <a:pt x="3064" y="1"/>
                    <a:pt x="2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8"/>
            <p:cNvSpPr/>
            <p:nvPr/>
          </p:nvSpPr>
          <p:spPr>
            <a:xfrm>
              <a:off x="2846532" y="2743759"/>
              <a:ext cx="40142" cy="36445"/>
            </a:xfrm>
            <a:custGeom>
              <a:avLst/>
              <a:gdLst/>
              <a:ahLst/>
              <a:cxnLst/>
              <a:rect l="l" t="t" r="r" b="b"/>
              <a:pathLst>
                <a:path w="1303" h="1183" extrusionOk="0">
                  <a:moveTo>
                    <a:pt x="634" y="1"/>
                  </a:moveTo>
                  <a:cubicBezTo>
                    <a:pt x="571" y="1"/>
                    <a:pt x="508" y="12"/>
                    <a:pt x="446" y="34"/>
                  </a:cubicBezTo>
                  <a:cubicBezTo>
                    <a:pt x="152" y="141"/>
                    <a:pt x="0" y="480"/>
                    <a:pt x="116" y="792"/>
                  </a:cubicBezTo>
                  <a:cubicBezTo>
                    <a:pt x="201" y="1032"/>
                    <a:pt x="430" y="1182"/>
                    <a:pt x="667" y="1182"/>
                  </a:cubicBezTo>
                  <a:cubicBezTo>
                    <a:pt x="731" y="1182"/>
                    <a:pt x="795" y="1172"/>
                    <a:pt x="856" y="1149"/>
                  </a:cubicBezTo>
                  <a:cubicBezTo>
                    <a:pt x="1151" y="1033"/>
                    <a:pt x="1302" y="694"/>
                    <a:pt x="1187" y="391"/>
                  </a:cubicBezTo>
                  <a:cubicBezTo>
                    <a:pt x="1095" y="151"/>
                    <a:pt x="870" y="1"/>
                    <a:pt x="634"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8"/>
            <p:cNvSpPr/>
            <p:nvPr/>
          </p:nvSpPr>
          <p:spPr>
            <a:xfrm>
              <a:off x="2820684" y="2779621"/>
              <a:ext cx="23383" cy="20518"/>
            </a:xfrm>
            <a:custGeom>
              <a:avLst/>
              <a:gdLst/>
              <a:ahLst/>
              <a:cxnLst/>
              <a:rect l="l" t="t" r="r" b="b"/>
              <a:pathLst>
                <a:path w="759" h="666" extrusionOk="0">
                  <a:moveTo>
                    <a:pt x="381" y="1"/>
                  </a:moveTo>
                  <a:cubicBezTo>
                    <a:pt x="343" y="1"/>
                    <a:pt x="305" y="7"/>
                    <a:pt x="268" y="21"/>
                  </a:cubicBezTo>
                  <a:cubicBezTo>
                    <a:pt x="90" y="83"/>
                    <a:pt x="0" y="280"/>
                    <a:pt x="63" y="449"/>
                  </a:cubicBezTo>
                  <a:cubicBezTo>
                    <a:pt x="112" y="582"/>
                    <a:pt x="243" y="665"/>
                    <a:pt x="379" y="665"/>
                  </a:cubicBezTo>
                  <a:cubicBezTo>
                    <a:pt x="416" y="665"/>
                    <a:pt x="454" y="659"/>
                    <a:pt x="491" y="645"/>
                  </a:cubicBezTo>
                  <a:cubicBezTo>
                    <a:pt x="670" y="583"/>
                    <a:pt x="759" y="387"/>
                    <a:pt x="696" y="217"/>
                  </a:cubicBezTo>
                  <a:cubicBezTo>
                    <a:pt x="647" y="84"/>
                    <a:pt x="516" y="1"/>
                    <a:pt x="381"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8"/>
            <p:cNvSpPr/>
            <p:nvPr/>
          </p:nvSpPr>
          <p:spPr>
            <a:xfrm>
              <a:off x="2355100" y="2762337"/>
              <a:ext cx="125633" cy="111831"/>
            </a:xfrm>
            <a:custGeom>
              <a:avLst/>
              <a:gdLst/>
              <a:ahLst/>
              <a:cxnLst/>
              <a:rect l="l" t="t" r="r" b="b"/>
              <a:pathLst>
                <a:path w="4078" h="3630" extrusionOk="0">
                  <a:moveTo>
                    <a:pt x="2022" y="1"/>
                  </a:moveTo>
                  <a:cubicBezTo>
                    <a:pt x="1818" y="1"/>
                    <a:pt x="1611" y="36"/>
                    <a:pt x="1410" y="109"/>
                  </a:cubicBezTo>
                  <a:cubicBezTo>
                    <a:pt x="482" y="457"/>
                    <a:pt x="0" y="1501"/>
                    <a:pt x="357" y="2437"/>
                  </a:cubicBezTo>
                  <a:cubicBezTo>
                    <a:pt x="628" y="3175"/>
                    <a:pt x="1317" y="3630"/>
                    <a:pt x="2047" y="3630"/>
                  </a:cubicBezTo>
                  <a:cubicBezTo>
                    <a:pt x="2253" y="3630"/>
                    <a:pt x="2463" y="3594"/>
                    <a:pt x="2668" y="3517"/>
                  </a:cubicBezTo>
                  <a:cubicBezTo>
                    <a:pt x="3604" y="3169"/>
                    <a:pt x="4077" y="2125"/>
                    <a:pt x="3729" y="1189"/>
                  </a:cubicBezTo>
                  <a:cubicBezTo>
                    <a:pt x="3457" y="455"/>
                    <a:pt x="2758"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8"/>
            <p:cNvSpPr/>
            <p:nvPr/>
          </p:nvSpPr>
          <p:spPr>
            <a:xfrm>
              <a:off x="2402638" y="2777094"/>
              <a:ext cx="36322" cy="32841"/>
            </a:xfrm>
            <a:custGeom>
              <a:avLst/>
              <a:gdLst/>
              <a:ahLst/>
              <a:cxnLst/>
              <a:rect l="l" t="t" r="r" b="b"/>
              <a:pathLst>
                <a:path w="1179" h="1066" extrusionOk="0">
                  <a:moveTo>
                    <a:pt x="576" y="1"/>
                  </a:moveTo>
                  <a:cubicBezTo>
                    <a:pt x="518" y="1"/>
                    <a:pt x="459" y="11"/>
                    <a:pt x="402" y="32"/>
                  </a:cubicBezTo>
                  <a:cubicBezTo>
                    <a:pt x="134" y="139"/>
                    <a:pt x="1" y="442"/>
                    <a:pt x="108" y="718"/>
                  </a:cubicBezTo>
                  <a:cubicBezTo>
                    <a:pt x="184" y="927"/>
                    <a:pt x="385" y="1065"/>
                    <a:pt x="597" y="1065"/>
                  </a:cubicBezTo>
                  <a:cubicBezTo>
                    <a:pt x="657" y="1065"/>
                    <a:pt x="718" y="1054"/>
                    <a:pt x="777" y="1031"/>
                  </a:cubicBezTo>
                  <a:cubicBezTo>
                    <a:pt x="1044" y="933"/>
                    <a:pt x="1178" y="629"/>
                    <a:pt x="1071" y="353"/>
                  </a:cubicBezTo>
                  <a:cubicBezTo>
                    <a:pt x="994" y="135"/>
                    <a:pt x="790" y="1"/>
                    <a:pt x="576"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8"/>
            <p:cNvSpPr/>
            <p:nvPr/>
          </p:nvSpPr>
          <p:spPr>
            <a:xfrm>
              <a:off x="2379562" y="2809413"/>
              <a:ext cx="20918" cy="18515"/>
            </a:xfrm>
            <a:custGeom>
              <a:avLst/>
              <a:gdLst/>
              <a:ahLst/>
              <a:cxnLst/>
              <a:rect l="l" t="t" r="r" b="b"/>
              <a:pathLst>
                <a:path w="679" h="601" extrusionOk="0">
                  <a:moveTo>
                    <a:pt x="334" y="1"/>
                  </a:moveTo>
                  <a:cubicBezTo>
                    <a:pt x="300" y="1"/>
                    <a:pt x="266" y="6"/>
                    <a:pt x="232" y="17"/>
                  </a:cubicBezTo>
                  <a:cubicBezTo>
                    <a:pt x="80" y="80"/>
                    <a:pt x="0" y="249"/>
                    <a:pt x="54" y="410"/>
                  </a:cubicBezTo>
                  <a:cubicBezTo>
                    <a:pt x="102" y="526"/>
                    <a:pt x="213" y="601"/>
                    <a:pt x="334" y="601"/>
                  </a:cubicBezTo>
                  <a:cubicBezTo>
                    <a:pt x="371" y="601"/>
                    <a:pt x="409" y="594"/>
                    <a:pt x="446" y="579"/>
                  </a:cubicBezTo>
                  <a:cubicBezTo>
                    <a:pt x="598" y="526"/>
                    <a:pt x="678" y="356"/>
                    <a:pt x="625" y="196"/>
                  </a:cubicBezTo>
                  <a:cubicBezTo>
                    <a:pt x="575" y="76"/>
                    <a:pt x="459" y="1"/>
                    <a:pt x="334"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8"/>
            <p:cNvSpPr/>
            <p:nvPr/>
          </p:nvSpPr>
          <p:spPr>
            <a:xfrm>
              <a:off x="2780540" y="2585925"/>
              <a:ext cx="104468" cy="80839"/>
            </a:xfrm>
            <a:custGeom>
              <a:avLst/>
              <a:gdLst/>
              <a:ahLst/>
              <a:cxnLst/>
              <a:rect l="l" t="t" r="r" b="b"/>
              <a:pathLst>
                <a:path w="3391" h="2624" extrusionOk="0">
                  <a:moveTo>
                    <a:pt x="1696" y="1"/>
                  </a:moveTo>
                  <a:cubicBezTo>
                    <a:pt x="1" y="1"/>
                    <a:pt x="1" y="2624"/>
                    <a:pt x="1696" y="2624"/>
                  </a:cubicBezTo>
                  <a:cubicBezTo>
                    <a:pt x="3391" y="2624"/>
                    <a:pt x="3391"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8"/>
            <p:cNvSpPr/>
            <p:nvPr/>
          </p:nvSpPr>
          <p:spPr>
            <a:xfrm>
              <a:off x="2529632" y="2516297"/>
              <a:ext cx="116545" cy="42453"/>
            </a:xfrm>
            <a:custGeom>
              <a:avLst/>
              <a:gdLst/>
              <a:ahLst/>
              <a:cxnLst/>
              <a:rect l="l" t="t" r="r" b="b"/>
              <a:pathLst>
                <a:path w="3783" h="1378" extrusionOk="0">
                  <a:moveTo>
                    <a:pt x="225" y="1"/>
                  </a:moveTo>
                  <a:cubicBezTo>
                    <a:pt x="167" y="1"/>
                    <a:pt x="111" y="26"/>
                    <a:pt x="71" y="75"/>
                  </a:cubicBezTo>
                  <a:cubicBezTo>
                    <a:pt x="0" y="155"/>
                    <a:pt x="9" y="280"/>
                    <a:pt x="98" y="361"/>
                  </a:cubicBezTo>
                  <a:cubicBezTo>
                    <a:pt x="143" y="396"/>
                    <a:pt x="1276" y="1342"/>
                    <a:pt x="3577" y="1378"/>
                  </a:cubicBezTo>
                  <a:cubicBezTo>
                    <a:pt x="3693" y="1378"/>
                    <a:pt x="3783" y="1288"/>
                    <a:pt x="3783" y="1172"/>
                  </a:cubicBezTo>
                  <a:cubicBezTo>
                    <a:pt x="3783" y="1065"/>
                    <a:pt x="3693" y="976"/>
                    <a:pt x="3586" y="967"/>
                  </a:cubicBezTo>
                  <a:cubicBezTo>
                    <a:pt x="1445" y="940"/>
                    <a:pt x="375" y="57"/>
                    <a:pt x="357" y="48"/>
                  </a:cubicBezTo>
                  <a:cubicBezTo>
                    <a:pt x="317" y="17"/>
                    <a:pt x="271"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8"/>
            <p:cNvSpPr/>
            <p:nvPr/>
          </p:nvSpPr>
          <p:spPr>
            <a:xfrm>
              <a:off x="2529879" y="2653058"/>
              <a:ext cx="42638" cy="64018"/>
            </a:xfrm>
            <a:custGeom>
              <a:avLst/>
              <a:gdLst/>
              <a:ahLst/>
              <a:cxnLst/>
              <a:rect l="l" t="t" r="r" b="b"/>
              <a:pathLst>
                <a:path w="1384" h="2078" extrusionOk="0">
                  <a:moveTo>
                    <a:pt x="1154" y="1"/>
                  </a:moveTo>
                  <a:cubicBezTo>
                    <a:pt x="1099" y="1"/>
                    <a:pt x="1047" y="23"/>
                    <a:pt x="1009" y="70"/>
                  </a:cubicBezTo>
                  <a:cubicBezTo>
                    <a:pt x="973" y="106"/>
                    <a:pt x="197" y="971"/>
                    <a:pt x="19" y="1836"/>
                  </a:cubicBezTo>
                  <a:cubicBezTo>
                    <a:pt x="1" y="1952"/>
                    <a:pt x="72" y="2059"/>
                    <a:pt x="179" y="2077"/>
                  </a:cubicBezTo>
                  <a:lnTo>
                    <a:pt x="215" y="2077"/>
                  </a:lnTo>
                  <a:cubicBezTo>
                    <a:pt x="313" y="2077"/>
                    <a:pt x="394" y="2015"/>
                    <a:pt x="420" y="1916"/>
                  </a:cubicBezTo>
                  <a:cubicBezTo>
                    <a:pt x="572" y="1158"/>
                    <a:pt x="1295" y="346"/>
                    <a:pt x="1303" y="337"/>
                  </a:cubicBezTo>
                  <a:cubicBezTo>
                    <a:pt x="1384" y="257"/>
                    <a:pt x="1375" y="123"/>
                    <a:pt x="1295" y="52"/>
                  </a:cubicBezTo>
                  <a:cubicBezTo>
                    <a:pt x="1252" y="18"/>
                    <a:pt x="1202" y="1"/>
                    <a:pt x="1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8"/>
            <p:cNvSpPr/>
            <p:nvPr/>
          </p:nvSpPr>
          <p:spPr>
            <a:xfrm>
              <a:off x="2586228" y="2806548"/>
              <a:ext cx="158073" cy="47382"/>
            </a:xfrm>
            <a:custGeom>
              <a:avLst/>
              <a:gdLst/>
              <a:ahLst/>
              <a:cxnLst/>
              <a:rect l="l" t="t" r="r" b="b"/>
              <a:pathLst>
                <a:path w="5131" h="1538" extrusionOk="0">
                  <a:moveTo>
                    <a:pt x="229" y="0"/>
                  </a:moveTo>
                  <a:cubicBezTo>
                    <a:pt x="171" y="0"/>
                    <a:pt x="112" y="25"/>
                    <a:pt x="72" y="75"/>
                  </a:cubicBezTo>
                  <a:cubicBezTo>
                    <a:pt x="1" y="155"/>
                    <a:pt x="19" y="280"/>
                    <a:pt x="99" y="360"/>
                  </a:cubicBezTo>
                  <a:cubicBezTo>
                    <a:pt x="161" y="414"/>
                    <a:pt x="1544" y="1538"/>
                    <a:pt x="3908" y="1538"/>
                  </a:cubicBezTo>
                  <a:cubicBezTo>
                    <a:pt x="4238" y="1538"/>
                    <a:pt x="4577" y="1520"/>
                    <a:pt x="4943" y="1466"/>
                  </a:cubicBezTo>
                  <a:cubicBezTo>
                    <a:pt x="5050" y="1457"/>
                    <a:pt x="5130" y="1350"/>
                    <a:pt x="5113" y="1243"/>
                  </a:cubicBezTo>
                  <a:cubicBezTo>
                    <a:pt x="5104" y="1134"/>
                    <a:pt x="5008" y="1064"/>
                    <a:pt x="4908" y="1064"/>
                  </a:cubicBezTo>
                  <a:cubicBezTo>
                    <a:pt x="4902" y="1064"/>
                    <a:pt x="4896" y="1064"/>
                    <a:pt x="4890" y="1065"/>
                  </a:cubicBezTo>
                  <a:cubicBezTo>
                    <a:pt x="4547" y="1112"/>
                    <a:pt x="4222" y="1132"/>
                    <a:pt x="3914" y="1132"/>
                  </a:cubicBezTo>
                  <a:cubicBezTo>
                    <a:pt x="1691" y="1132"/>
                    <a:pt x="381" y="64"/>
                    <a:pt x="358" y="48"/>
                  </a:cubicBezTo>
                  <a:cubicBezTo>
                    <a:pt x="322" y="16"/>
                    <a:pt x="276"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8"/>
            <p:cNvSpPr/>
            <p:nvPr/>
          </p:nvSpPr>
          <p:spPr>
            <a:xfrm>
              <a:off x="2194031" y="2588143"/>
              <a:ext cx="187741" cy="185523"/>
            </a:xfrm>
            <a:custGeom>
              <a:avLst/>
              <a:gdLst/>
              <a:ahLst/>
              <a:cxnLst/>
              <a:rect l="l" t="t" r="r" b="b"/>
              <a:pathLst>
                <a:path w="6094" h="6022" extrusionOk="0">
                  <a:moveTo>
                    <a:pt x="2998" y="402"/>
                  </a:moveTo>
                  <a:cubicBezTo>
                    <a:pt x="4042" y="402"/>
                    <a:pt x="5041" y="1062"/>
                    <a:pt x="5433" y="2132"/>
                  </a:cubicBezTo>
                  <a:cubicBezTo>
                    <a:pt x="5674" y="2783"/>
                    <a:pt x="5656" y="3497"/>
                    <a:pt x="5380" y="4122"/>
                  </a:cubicBezTo>
                  <a:cubicBezTo>
                    <a:pt x="5094" y="4755"/>
                    <a:pt x="4595" y="5228"/>
                    <a:pt x="3952" y="5469"/>
                  </a:cubicBezTo>
                  <a:cubicBezTo>
                    <a:pt x="3676" y="5570"/>
                    <a:pt x="3389" y="5620"/>
                    <a:pt x="3102" y="5620"/>
                  </a:cubicBezTo>
                  <a:cubicBezTo>
                    <a:pt x="2731" y="5620"/>
                    <a:pt x="2360" y="5536"/>
                    <a:pt x="2008" y="5371"/>
                  </a:cubicBezTo>
                  <a:cubicBezTo>
                    <a:pt x="1383" y="5076"/>
                    <a:pt x="910" y="4550"/>
                    <a:pt x="661" y="3899"/>
                  </a:cubicBezTo>
                  <a:cubicBezTo>
                    <a:pt x="420" y="3238"/>
                    <a:pt x="438" y="2525"/>
                    <a:pt x="723" y="1900"/>
                  </a:cubicBezTo>
                  <a:cubicBezTo>
                    <a:pt x="1000" y="1267"/>
                    <a:pt x="1499" y="794"/>
                    <a:pt x="2142" y="553"/>
                  </a:cubicBezTo>
                  <a:cubicBezTo>
                    <a:pt x="2418" y="455"/>
                    <a:pt x="2712" y="402"/>
                    <a:pt x="2998" y="402"/>
                  </a:cubicBezTo>
                  <a:close/>
                  <a:moveTo>
                    <a:pt x="2996" y="0"/>
                  </a:moveTo>
                  <a:cubicBezTo>
                    <a:pt x="2664" y="0"/>
                    <a:pt x="2327" y="58"/>
                    <a:pt x="1999" y="179"/>
                  </a:cubicBezTo>
                  <a:cubicBezTo>
                    <a:pt x="1258" y="455"/>
                    <a:pt x="678" y="1008"/>
                    <a:pt x="348" y="1731"/>
                  </a:cubicBezTo>
                  <a:cubicBezTo>
                    <a:pt x="27" y="2462"/>
                    <a:pt x="0" y="3283"/>
                    <a:pt x="286" y="4032"/>
                  </a:cubicBezTo>
                  <a:cubicBezTo>
                    <a:pt x="562" y="4791"/>
                    <a:pt x="1116" y="5397"/>
                    <a:pt x="1829" y="5736"/>
                  </a:cubicBezTo>
                  <a:cubicBezTo>
                    <a:pt x="2240" y="5933"/>
                    <a:pt x="2668" y="6022"/>
                    <a:pt x="3096" y="6022"/>
                  </a:cubicBezTo>
                  <a:cubicBezTo>
                    <a:pt x="3435" y="6022"/>
                    <a:pt x="3774" y="5968"/>
                    <a:pt x="4095" y="5843"/>
                  </a:cubicBezTo>
                  <a:cubicBezTo>
                    <a:pt x="4836" y="5576"/>
                    <a:pt x="5424" y="5023"/>
                    <a:pt x="5746" y="4291"/>
                  </a:cubicBezTo>
                  <a:cubicBezTo>
                    <a:pt x="6067" y="3560"/>
                    <a:pt x="6094" y="2748"/>
                    <a:pt x="5817" y="1990"/>
                  </a:cubicBezTo>
                  <a:cubicBezTo>
                    <a:pt x="5362" y="764"/>
                    <a:pt x="4209" y="0"/>
                    <a:pt x="2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8"/>
            <p:cNvSpPr/>
            <p:nvPr/>
          </p:nvSpPr>
          <p:spPr>
            <a:xfrm>
              <a:off x="2288861" y="2636698"/>
              <a:ext cx="55269" cy="52342"/>
            </a:xfrm>
            <a:custGeom>
              <a:avLst/>
              <a:gdLst/>
              <a:ahLst/>
              <a:cxnLst/>
              <a:rect l="l" t="t" r="r" b="b"/>
              <a:pathLst>
                <a:path w="1794" h="1699" extrusionOk="0">
                  <a:moveTo>
                    <a:pt x="924" y="407"/>
                  </a:moveTo>
                  <a:cubicBezTo>
                    <a:pt x="1101" y="407"/>
                    <a:pt x="1268" y="524"/>
                    <a:pt x="1338" y="708"/>
                  </a:cubicBezTo>
                  <a:cubicBezTo>
                    <a:pt x="1383" y="815"/>
                    <a:pt x="1374" y="940"/>
                    <a:pt x="1329" y="1047"/>
                  </a:cubicBezTo>
                  <a:cubicBezTo>
                    <a:pt x="1285" y="1154"/>
                    <a:pt x="1205" y="1234"/>
                    <a:pt x="1098" y="1270"/>
                  </a:cubicBezTo>
                  <a:cubicBezTo>
                    <a:pt x="1049" y="1286"/>
                    <a:pt x="1001" y="1295"/>
                    <a:pt x="954" y="1295"/>
                  </a:cubicBezTo>
                  <a:cubicBezTo>
                    <a:pt x="896" y="1295"/>
                    <a:pt x="839" y="1282"/>
                    <a:pt x="785" y="1252"/>
                  </a:cubicBezTo>
                  <a:cubicBezTo>
                    <a:pt x="669" y="1207"/>
                    <a:pt x="589" y="1109"/>
                    <a:pt x="544" y="993"/>
                  </a:cubicBezTo>
                  <a:cubicBezTo>
                    <a:pt x="455" y="761"/>
                    <a:pt x="562" y="512"/>
                    <a:pt x="785" y="431"/>
                  </a:cubicBezTo>
                  <a:cubicBezTo>
                    <a:pt x="831" y="415"/>
                    <a:pt x="878" y="407"/>
                    <a:pt x="924" y="407"/>
                  </a:cubicBezTo>
                  <a:close/>
                  <a:moveTo>
                    <a:pt x="918" y="0"/>
                  </a:moveTo>
                  <a:cubicBezTo>
                    <a:pt x="826" y="0"/>
                    <a:pt x="733" y="16"/>
                    <a:pt x="643" y="48"/>
                  </a:cubicBezTo>
                  <a:cubicBezTo>
                    <a:pt x="214" y="208"/>
                    <a:pt x="0" y="699"/>
                    <a:pt x="161" y="1136"/>
                  </a:cubicBezTo>
                  <a:cubicBezTo>
                    <a:pt x="250" y="1359"/>
                    <a:pt x="402" y="1529"/>
                    <a:pt x="616" y="1627"/>
                  </a:cubicBezTo>
                  <a:cubicBezTo>
                    <a:pt x="723" y="1671"/>
                    <a:pt x="839" y="1698"/>
                    <a:pt x="955" y="1698"/>
                  </a:cubicBezTo>
                  <a:cubicBezTo>
                    <a:pt x="1053" y="1698"/>
                    <a:pt x="1142" y="1680"/>
                    <a:pt x="1240" y="1654"/>
                  </a:cubicBezTo>
                  <a:cubicBezTo>
                    <a:pt x="1445" y="1573"/>
                    <a:pt x="1606" y="1413"/>
                    <a:pt x="1704" y="1207"/>
                  </a:cubicBezTo>
                  <a:cubicBezTo>
                    <a:pt x="1793" y="1002"/>
                    <a:pt x="1793" y="779"/>
                    <a:pt x="1713" y="565"/>
                  </a:cubicBezTo>
                  <a:cubicBezTo>
                    <a:pt x="1586" y="213"/>
                    <a:pt x="1260"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8"/>
            <p:cNvSpPr/>
            <p:nvPr/>
          </p:nvSpPr>
          <p:spPr>
            <a:xfrm>
              <a:off x="2266309" y="2701428"/>
              <a:ext cx="46489" cy="44486"/>
            </a:xfrm>
            <a:custGeom>
              <a:avLst/>
              <a:gdLst/>
              <a:ahLst/>
              <a:cxnLst/>
              <a:rect l="l" t="t" r="r" b="b"/>
              <a:pathLst>
                <a:path w="1509" h="1444" extrusionOk="0">
                  <a:moveTo>
                    <a:pt x="760" y="406"/>
                  </a:moveTo>
                  <a:cubicBezTo>
                    <a:pt x="892" y="406"/>
                    <a:pt x="1014" y="483"/>
                    <a:pt x="1062" y="614"/>
                  </a:cubicBezTo>
                  <a:cubicBezTo>
                    <a:pt x="1089" y="685"/>
                    <a:pt x="1089" y="775"/>
                    <a:pt x="1053" y="855"/>
                  </a:cubicBezTo>
                  <a:cubicBezTo>
                    <a:pt x="1009" y="935"/>
                    <a:pt x="946" y="989"/>
                    <a:pt x="866" y="1024"/>
                  </a:cubicBezTo>
                  <a:cubicBezTo>
                    <a:pt x="829" y="1037"/>
                    <a:pt x="790" y="1044"/>
                    <a:pt x="750" y="1044"/>
                  </a:cubicBezTo>
                  <a:cubicBezTo>
                    <a:pt x="705" y="1044"/>
                    <a:pt x="659" y="1035"/>
                    <a:pt x="616" y="1016"/>
                  </a:cubicBezTo>
                  <a:cubicBezTo>
                    <a:pt x="536" y="980"/>
                    <a:pt x="474" y="917"/>
                    <a:pt x="447" y="837"/>
                  </a:cubicBezTo>
                  <a:cubicBezTo>
                    <a:pt x="420" y="757"/>
                    <a:pt x="420" y="668"/>
                    <a:pt x="456" y="596"/>
                  </a:cubicBezTo>
                  <a:cubicBezTo>
                    <a:pt x="491" y="516"/>
                    <a:pt x="563" y="454"/>
                    <a:pt x="643" y="427"/>
                  </a:cubicBezTo>
                  <a:cubicBezTo>
                    <a:pt x="682" y="413"/>
                    <a:pt x="721" y="406"/>
                    <a:pt x="760" y="406"/>
                  </a:cubicBezTo>
                  <a:close/>
                  <a:moveTo>
                    <a:pt x="753" y="0"/>
                  </a:moveTo>
                  <a:cubicBezTo>
                    <a:pt x="669" y="0"/>
                    <a:pt x="584" y="14"/>
                    <a:pt x="500" y="43"/>
                  </a:cubicBezTo>
                  <a:cubicBezTo>
                    <a:pt x="322" y="115"/>
                    <a:pt x="170" y="248"/>
                    <a:pt x="90" y="418"/>
                  </a:cubicBezTo>
                  <a:cubicBezTo>
                    <a:pt x="10" y="596"/>
                    <a:pt x="1" y="793"/>
                    <a:pt x="72" y="980"/>
                  </a:cubicBezTo>
                  <a:cubicBezTo>
                    <a:pt x="135" y="1158"/>
                    <a:pt x="268" y="1301"/>
                    <a:pt x="447" y="1381"/>
                  </a:cubicBezTo>
                  <a:cubicBezTo>
                    <a:pt x="545" y="1426"/>
                    <a:pt x="643" y="1444"/>
                    <a:pt x="750" y="1444"/>
                  </a:cubicBezTo>
                  <a:cubicBezTo>
                    <a:pt x="830" y="1444"/>
                    <a:pt x="920" y="1435"/>
                    <a:pt x="1009" y="1399"/>
                  </a:cubicBezTo>
                  <a:cubicBezTo>
                    <a:pt x="1187" y="1337"/>
                    <a:pt x="1330" y="1203"/>
                    <a:pt x="1419" y="1024"/>
                  </a:cubicBezTo>
                  <a:cubicBezTo>
                    <a:pt x="1499" y="846"/>
                    <a:pt x="1508" y="650"/>
                    <a:pt x="1437" y="471"/>
                  </a:cubicBezTo>
                  <a:cubicBezTo>
                    <a:pt x="1332" y="178"/>
                    <a:pt x="1053"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8"/>
            <p:cNvSpPr/>
            <p:nvPr/>
          </p:nvSpPr>
          <p:spPr>
            <a:xfrm>
              <a:off x="2225641" y="2638485"/>
              <a:ext cx="55546" cy="51633"/>
            </a:xfrm>
            <a:custGeom>
              <a:avLst/>
              <a:gdLst/>
              <a:ahLst/>
              <a:cxnLst/>
              <a:rect l="l" t="t" r="r" b="b"/>
              <a:pathLst>
                <a:path w="1803" h="1676" extrusionOk="0">
                  <a:moveTo>
                    <a:pt x="857" y="409"/>
                  </a:moveTo>
                  <a:cubicBezTo>
                    <a:pt x="1035" y="409"/>
                    <a:pt x="1205" y="516"/>
                    <a:pt x="1267" y="695"/>
                  </a:cubicBezTo>
                  <a:cubicBezTo>
                    <a:pt x="1347" y="918"/>
                    <a:pt x="1240" y="1167"/>
                    <a:pt x="1017" y="1248"/>
                  </a:cubicBezTo>
                  <a:cubicBezTo>
                    <a:pt x="969" y="1265"/>
                    <a:pt x="920" y="1273"/>
                    <a:pt x="872" y="1273"/>
                  </a:cubicBezTo>
                  <a:cubicBezTo>
                    <a:pt x="695" y="1273"/>
                    <a:pt x="527" y="1164"/>
                    <a:pt x="464" y="989"/>
                  </a:cubicBezTo>
                  <a:cubicBezTo>
                    <a:pt x="420" y="882"/>
                    <a:pt x="429" y="766"/>
                    <a:pt x="473" y="659"/>
                  </a:cubicBezTo>
                  <a:cubicBezTo>
                    <a:pt x="518" y="552"/>
                    <a:pt x="607" y="471"/>
                    <a:pt x="714" y="436"/>
                  </a:cubicBezTo>
                  <a:cubicBezTo>
                    <a:pt x="759" y="418"/>
                    <a:pt x="812" y="409"/>
                    <a:pt x="857" y="409"/>
                  </a:cubicBezTo>
                  <a:close/>
                  <a:moveTo>
                    <a:pt x="858" y="0"/>
                  </a:moveTo>
                  <a:cubicBezTo>
                    <a:pt x="762" y="0"/>
                    <a:pt x="666" y="17"/>
                    <a:pt x="571" y="52"/>
                  </a:cubicBezTo>
                  <a:cubicBezTo>
                    <a:pt x="366" y="132"/>
                    <a:pt x="197" y="284"/>
                    <a:pt x="107" y="489"/>
                  </a:cubicBezTo>
                  <a:cubicBezTo>
                    <a:pt x="9" y="695"/>
                    <a:pt x="0" y="918"/>
                    <a:pt x="81" y="1132"/>
                  </a:cubicBezTo>
                  <a:cubicBezTo>
                    <a:pt x="206" y="1471"/>
                    <a:pt x="527" y="1676"/>
                    <a:pt x="866" y="1676"/>
                  </a:cubicBezTo>
                  <a:cubicBezTo>
                    <a:pt x="964" y="1676"/>
                    <a:pt x="1062" y="1667"/>
                    <a:pt x="1151" y="1631"/>
                  </a:cubicBezTo>
                  <a:cubicBezTo>
                    <a:pt x="1588" y="1471"/>
                    <a:pt x="1802" y="989"/>
                    <a:pt x="1642" y="552"/>
                  </a:cubicBezTo>
                  <a:cubicBezTo>
                    <a:pt x="1517" y="211"/>
                    <a:pt x="1196"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8"/>
            <p:cNvSpPr/>
            <p:nvPr/>
          </p:nvSpPr>
          <p:spPr>
            <a:xfrm>
              <a:off x="2926759" y="2607029"/>
              <a:ext cx="144333" cy="134506"/>
            </a:xfrm>
            <a:custGeom>
              <a:avLst/>
              <a:gdLst/>
              <a:ahLst/>
              <a:cxnLst/>
              <a:rect l="l" t="t" r="r" b="b"/>
              <a:pathLst>
                <a:path w="4685" h="4366" extrusionOk="0">
                  <a:moveTo>
                    <a:pt x="2217" y="403"/>
                  </a:moveTo>
                  <a:cubicBezTo>
                    <a:pt x="2937" y="403"/>
                    <a:pt x="3618" y="854"/>
                    <a:pt x="3891" y="1573"/>
                  </a:cubicBezTo>
                  <a:cubicBezTo>
                    <a:pt x="4230" y="2492"/>
                    <a:pt x="3766" y="3509"/>
                    <a:pt x="2856" y="3848"/>
                  </a:cubicBezTo>
                  <a:cubicBezTo>
                    <a:pt x="2657" y="3923"/>
                    <a:pt x="2453" y="3960"/>
                    <a:pt x="2250" y="3960"/>
                  </a:cubicBezTo>
                  <a:cubicBezTo>
                    <a:pt x="1997" y="3960"/>
                    <a:pt x="1746" y="3903"/>
                    <a:pt x="1509" y="3794"/>
                  </a:cubicBezTo>
                  <a:cubicBezTo>
                    <a:pt x="1071" y="3598"/>
                    <a:pt x="750" y="3241"/>
                    <a:pt x="581" y="2795"/>
                  </a:cubicBezTo>
                  <a:cubicBezTo>
                    <a:pt x="420" y="2349"/>
                    <a:pt x="438" y="1867"/>
                    <a:pt x="634" y="1430"/>
                  </a:cubicBezTo>
                  <a:cubicBezTo>
                    <a:pt x="822" y="1002"/>
                    <a:pt x="1179" y="681"/>
                    <a:pt x="1616" y="511"/>
                  </a:cubicBezTo>
                  <a:cubicBezTo>
                    <a:pt x="1814" y="437"/>
                    <a:pt x="2017" y="403"/>
                    <a:pt x="2217" y="403"/>
                  </a:cubicBezTo>
                  <a:close/>
                  <a:moveTo>
                    <a:pt x="2225" y="0"/>
                  </a:moveTo>
                  <a:cubicBezTo>
                    <a:pt x="1975" y="0"/>
                    <a:pt x="1721" y="44"/>
                    <a:pt x="1473" y="136"/>
                  </a:cubicBezTo>
                  <a:cubicBezTo>
                    <a:pt x="938" y="333"/>
                    <a:pt x="501" y="734"/>
                    <a:pt x="260" y="1269"/>
                  </a:cubicBezTo>
                  <a:cubicBezTo>
                    <a:pt x="19" y="1796"/>
                    <a:pt x="1" y="2385"/>
                    <a:pt x="206" y="2938"/>
                  </a:cubicBezTo>
                  <a:cubicBezTo>
                    <a:pt x="402" y="3482"/>
                    <a:pt x="804" y="3919"/>
                    <a:pt x="1330" y="4160"/>
                  </a:cubicBezTo>
                  <a:cubicBezTo>
                    <a:pt x="1625" y="4294"/>
                    <a:pt x="1937" y="4365"/>
                    <a:pt x="2249" y="4365"/>
                  </a:cubicBezTo>
                  <a:cubicBezTo>
                    <a:pt x="2499" y="4365"/>
                    <a:pt x="2749" y="4320"/>
                    <a:pt x="2990" y="4231"/>
                  </a:cubicBezTo>
                  <a:cubicBezTo>
                    <a:pt x="4114" y="3812"/>
                    <a:pt x="4685" y="2563"/>
                    <a:pt x="4265" y="1430"/>
                  </a:cubicBezTo>
                  <a:cubicBezTo>
                    <a:pt x="3938" y="547"/>
                    <a:pt x="3108" y="0"/>
                    <a:pt x="2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8"/>
            <p:cNvSpPr/>
            <p:nvPr/>
          </p:nvSpPr>
          <p:spPr>
            <a:xfrm>
              <a:off x="2998235" y="2667938"/>
              <a:ext cx="41529" cy="39218"/>
            </a:xfrm>
            <a:custGeom>
              <a:avLst/>
              <a:gdLst/>
              <a:ahLst/>
              <a:cxnLst/>
              <a:rect l="l" t="t" r="r" b="b"/>
              <a:pathLst>
                <a:path w="1348" h="1273" extrusionOk="0">
                  <a:moveTo>
                    <a:pt x="686" y="407"/>
                  </a:moveTo>
                  <a:cubicBezTo>
                    <a:pt x="719" y="407"/>
                    <a:pt x="752" y="414"/>
                    <a:pt x="785" y="425"/>
                  </a:cubicBezTo>
                  <a:cubicBezTo>
                    <a:pt x="839" y="452"/>
                    <a:pt x="884" y="506"/>
                    <a:pt x="910" y="559"/>
                  </a:cubicBezTo>
                  <a:cubicBezTo>
                    <a:pt x="928" y="622"/>
                    <a:pt x="928" y="693"/>
                    <a:pt x="901" y="747"/>
                  </a:cubicBezTo>
                  <a:cubicBezTo>
                    <a:pt x="875" y="800"/>
                    <a:pt x="839" y="836"/>
                    <a:pt x="785" y="854"/>
                  </a:cubicBezTo>
                  <a:cubicBezTo>
                    <a:pt x="764" y="863"/>
                    <a:pt x="741" y="867"/>
                    <a:pt x="718" y="867"/>
                  </a:cubicBezTo>
                  <a:cubicBezTo>
                    <a:pt x="631" y="867"/>
                    <a:pt x="544" y="803"/>
                    <a:pt x="509" y="711"/>
                  </a:cubicBezTo>
                  <a:cubicBezTo>
                    <a:pt x="464" y="595"/>
                    <a:pt x="518" y="461"/>
                    <a:pt x="625" y="416"/>
                  </a:cubicBezTo>
                  <a:cubicBezTo>
                    <a:pt x="645" y="410"/>
                    <a:pt x="666" y="407"/>
                    <a:pt x="686" y="407"/>
                  </a:cubicBezTo>
                  <a:close/>
                  <a:moveTo>
                    <a:pt x="696" y="1"/>
                  </a:moveTo>
                  <a:cubicBezTo>
                    <a:pt x="624" y="1"/>
                    <a:pt x="552" y="14"/>
                    <a:pt x="482" y="42"/>
                  </a:cubicBezTo>
                  <a:cubicBezTo>
                    <a:pt x="161" y="158"/>
                    <a:pt x="0" y="524"/>
                    <a:pt x="125" y="854"/>
                  </a:cubicBezTo>
                  <a:cubicBezTo>
                    <a:pt x="223" y="1112"/>
                    <a:pt x="464" y="1273"/>
                    <a:pt x="714" y="1273"/>
                  </a:cubicBezTo>
                  <a:cubicBezTo>
                    <a:pt x="785" y="1273"/>
                    <a:pt x="857" y="1255"/>
                    <a:pt x="928" y="1237"/>
                  </a:cubicBezTo>
                  <a:cubicBezTo>
                    <a:pt x="1080" y="1175"/>
                    <a:pt x="1205" y="1068"/>
                    <a:pt x="1267" y="916"/>
                  </a:cubicBezTo>
                  <a:cubicBezTo>
                    <a:pt x="1339" y="755"/>
                    <a:pt x="1348" y="586"/>
                    <a:pt x="1285" y="425"/>
                  </a:cubicBezTo>
                  <a:cubicBezTo>
                    <a:pt x="1232" y="265"/>
                    <a:pt x="1116" y="140"/>
                    <a:pt x="964" y="69"/>
                  </a:cubicBezTo>
                  <a:cubicBezTo>
                    <a:pt x="879" y="23"/>
                    <a:pt x="788"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8"/>
            <p:cNvSpPr/>
            <p:nvPr/>
          </p:nvSpPr>
          <p:spPr>
            <a:xfrm>
              <a:off x="2969367" y="2624221"/>
              <a:ext cx="44548" cy="41159"/>
            </a:xfrm>
            <a:custGeom>
              <a:avLst/>
              <a:gdLst/>
              <a:ahLst/>
              <a:cxnLst/>
              <a:rect l="l" t="t" r="r" b="b"/>
              <a:pathLst>
                <a:path w="1446" h="1336" extrusionOk="0">
                  <a:moveTo>
                    <a:pt x="759" y="399"/>
                  </a:moveTo>
                  <a:cubicBezTo>
                    <a:pt x="795" y="399"/>
                    <a:pt x="830" y="408"/>
                    <a:pt x="866" y="426"/>
                  </a:cubicBezTo>
                  <a:cubicBezTo>
                    <a:pt x="929" y="453"/>
                    <a:pt x="982" y="506"/>
                    <a:pt x="1009" y="578"/>
                  </a:cubicBezTo>
                  <a:cubicBezTo>
                    <a:pt x="1027" y="640"/>
                    <a:pt x="1027" y="711"/>
                    <a:pt x="1000" y="774"/>
                  </a:cubicBezTo>
                  <a:cubicBezTo>
                    <a:pt x="964" y="836"/>
                    <a:pt x="911" y="890"/>
                    <a:pt x="848" y="917"/>
                  </a:cubicBezTo>
                  <a:cubicBezTo>
                    <a:pt x="816" y="925"/>
                    <a:pt x="784" y="929"/>
                    <a:pt x="753" y="929"/>
                  </a:cubicBezTo>
                  <a:cubicBezTo>
                    <a:pt x="715" y="929"/>
                    <a:pt x="677" y="922"/>
                    <a:pt x="643" y="908"/>
                  </a:cubicBezTo>
                  <a:cubicBezTo>
                    <a:pt x="581" y="881"/>
                    <a:pt x="527" y="827"/>
                    <a:pt x="509" y="756"/>
                  </a:cubicBezTo>
                  <a:cubicBezTo>
                    <a:pt x="456" y="622"/>
                    <a:pt x="527" y="471"/>
                    <a:pt x="661" y="417"/>
                  </a:cubicBezTo>
                  <a:cubicBezTo>
                    <a:pt x="697" y="408"/>
                    <a:pt x="723" y="399"/>
                    <a:pt x="759" y="399"/>
                  </a:cubicBezTo>
                  <a:close/>
                  <a:moveTo>
                    <a:pt x="755" y="1"/>
                  </a:moveTo>
                  <a:cubicBezTo>
                    <a:pt x="677" y="1"/>
                    <a:pt x="599" y="14"/>
                    <a:pt x="527" y="42"/>
                  </a:cubicBezTo>
                  <a:cubicBezTo>
                    <a:pt x="179" y="167"/>
                    <a:pt x="1" y="551"/>
                    <a:pt x="126" y="899"/>
                  </a:cubicBezTo>
                  <a:cubicBezTo>
                    <a:pt x="188" y="1068"/>
                    <a:pt x="313" y="1202"/>
                    <a:pt x="474" y="1273"/>
                  </a:cubicBezTo>
                  <a:cubicBezTo>
                    <a:pt x="563" y="1318"/>
                    <a:pt x="661" y="1336"/>
                    <a:pt x="750" y="1336"/>
                  </a:cubicBezTo>
                  <a:cubicBezTo>
                    <a:pt x="830" y="1336"/>
                    <a:pt x="911" y="1318"/>
                    <a:pt x="991" y="1291"/>
                  </a:cubicBezTo>
                  <a:cubicBezTo>
                    <a:pt x="1152" y="1229"/>
                    <a:pt x="1285" y="1104"/>
                    <a:pt x="1366" y="943"/>
                  </a:cubicBezTo>
                  <a:cubicBezTo>
                    <a:pt x="1437" y="783"/>
                    <a:pt x="1446" y="604"/>
                    <a:pt x="1383" y="435"/>
                  </a:cubicBezTo>
                  <a:cubicBezTo>
                    <a:pt x="1321" y="265"/>
                    <a:pt x="1196" y="132"/>
                    <a:pt x="1036" y="60"/>
                  </a:cubicBezTo>
                  <a:cubicBezTo>
                    <a:pt x="947" y="21"/>
                    <a:pt x="851"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8"/>
            <p:cNvSpPr/>
            <p:nvPr/>
          </p:nvSpPr>
          <p:spPr>
            <a:xfrm>
              <a:off x="2952053" y="2674439"/>
              <a:ext cx="41529" cy="39588"/>
            </a:xfrm>
            <a:custGeom>
              <a:avLst/>
              <a:gdLst/>
              <a:ahLst/>
              <a:cxnLst/>
              <a:rect l="l" t="t" r="r" b="b"/>
              <a:pathLst>
                <a:path w="1348" h="1285" extrusionOk="0">
                  <a:moveTo>
                    <a:pt x="679" y="402"/>
                  </a:moveTo>
                  <a:cubicBezTo>
                    <a:pt x="714" y="402"/>
                    <a:pt x="750" y="411"/>
                    <a:pt x="786" y="429"/>
                  </a:cubicBezTo>
                  <a:cubicBezTo>
                    <a:pt x="839" y="455"/>
                    <a:pt x="884" y="500"/>
                    <a:pt x="911" y="553"/>
                  </a:cubicBezTo>
                  <a:cubicBezTo>
                    <a:pt x="928" y="616"/>
                    <a:pt x="928" y="678"/>
                    <a:pt x="902" y="732"/>
                  </a:cubicBezTo>
                  <a:cubicBezTo>
                    <a:pt x="875" y="794"/>
                    <a:pt x="821" y="839"/>
                    <a:pt x="759" y="866"/>
                  </a:cubicBezTo>
                  <a:cubicBezTo>
                    <a:pt x="727" y="874"/>
                    <a:pt x="697" y="878"/>
                    <a:pt x="667" y="878"/>
                  </a:cubicBezTo>
                  <a:cubicBezTo>
                    <a:pt x="631" y="878"/>
                    <a:pt x="597" y="871"/>
                    <a:pt x="563" y="857"/>
                  </a:cubicBezTo>
                  <a:cubicBezTo>
                    <a:pt x="509" y="830"/>
                    <a:pt x="465" y="785"/>
                    <a:pt x="438" y="732"/>
                  </a:cubicBezTo>
                  <a:cubicBezTo>
                    <a:pt x="420" y="669"/>
                    <a:pt x="420" y="607"/>
                    <a:pt x="447" y="553"/>
                  </a:cubicBezTo>
                  <a:cubicBezTo>
                    <a:pt x="474" y="491"/>
                    <a:pt x="527" y="446"/>
                    <a:pt x="589" y="420"/>
                  </a:cubicBezTo>
                  <a:cubicBezTo>
                    <a:pt x="616" y="411"/>
                    <a:pt x="652" y="402"/>
                    <a:pt x="679" y="402"/>
                  </a:cubicBezTo>
                  <a:close/>
                  <a:moveTo>
                    <a:pt x="688" y="0"/>
                  </a:moveTo>
                  <a:cubicBezTo>
                    <a:pt x="608" y="0"/>
                    <a:pt x="526" y="16"/>
                    <a:pt x="447" y="45"/>
                  </a:cubicBezTo>
                  <a:cubicBezTo>
                    <a:pt x="286" y="98"/>
                    <a:pt x="152" y="223"/>
                    <a:pt x="81" y="384"/>
                  </a:cubicBezTo>
                  <a:cubicBezTo>
                    <a:pt x="10" y="536"/>
                    <a:pt x="1" y="714"/>
                    <a:pt x="63" y="866"/>
                  </a:cubicBezTo>
                  <a:cubicBezTo>
                    <a:pt x="117" y="1035"/>
                    <a:pt x="242" y="1160"/>
                    <a:pt x="402" y="1231"/>
                  </a:cubicBezTo>
                  <a:cubicBezTo>
                    <a:pt x="482" y="1267"/>
                    <a:pt x="572" y="1285"/>
                    <a:pt x="661" y="1285"/>
                  </a:cubicBezTo>
                  <a:cubicBezTo>
                    <a:pt x="741" y="1285"/>
                    <a:pt x="821" y="1267"/>
                    <a:pt x="893" y="1240"/>
                  </a:cubicBezTo>
                  <a:cubicBezTo>
                    <a:pt x="1062" y="1178"/>
                    <a:pt x="1196" y="1062"/>
                    <a:pt x="1267" y="901"/>
                  </a:cubicBezTo>
                  <a:cubicBezTo>
                    <a:pt x="1339" y="750"/>
                    <a:pt x="1348" y="571"/>
                    <a:pt x="1285" y="420"/>
                  </a:cubicBezTo>
                  <a:cubicBezTo>
                    <a:pt x="1232" y="259"/>
                    <a:pt x="1107" y="134"/>
                    <a:pt x="955" y="63"/>
                  </a:cubicBezTo>
                  <a:cubicBezTo>
                    <a:pt x="870" y="20"/>
                    <a:pt x="780"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8"/>
            <p:cNvSpPr/>
            <p:nvPr/>
          </p:nvSpPr>
          <p:spPr>
            <a:xfrm>
              <a:off x="2786609" y="2721115"/>
              <a:ext cx="153391" cy="136385"/>
            </a:xfrm>
            <a:custGeom>
              <a:avLst/>
              <a:gdLst/>
              <a:ahLst/>
              <a:cxnLst/>
              <a:rect l="l" t="t" r="r" b="b"/>
              <a:pathLst>
                <a:path w="4979" h="4427" extrusionOk="0">
                  <a:moveTo>
                    <a:pt x="2476" y="402"/>
                  </a:moveTo>
                  <a:cubicBezTo>
                    <a:pt x="3209" y="402"/>
                    <a:pt x="3903" y="856"/>
                    <a:pt x="4175" y="1590"/>
                  </a:cubicBezTo>
                  <a:cubicBezTo>
                    <a:pt x="4523" y="2527"/>
                    <a:pt x="4050" y="3570"/>
                    <a:pt x="3123" y="3918"/>
                  </a:cubicBezTo>
                  <a:cubicBezTo>
                    <a:pt x="2921" y="3992"/>
                    <a:pt x="2714" y="4027"/>
                    <a:pt x="2510" y="4027"/>
                  </a:cubicBezTo>
                  <a:cubicBezTo>
                    <a:pt x="1775" y="4027"/>
                    <a:pt x="1076" y="3572"/>
                    <a:pt x="803" y="2839"/>
                  </a:cubicBezTo>
                  <a:cubicBezTo>
                    <a:pt x="455" y="1902"/>
                    <a:pt x="928" y="858"/>
                    <a:pt x="1865" y="510"/>
                  </a:cubicBezTo>
                  <a:cubicBezTo>
                    <a:pt x="2066" y="437"/>
                    <a:pt x="2272" y="402"/>
                    <a:pt x="2476" y="402"/>
                  </a:cubicBezTo>
                  <a:close/>
                  <a:moveTo>
                    <a:pt x="2476" y="0"/>
                  </a:moveTo>
                  <a:cubicBezTo>
                    <a:pt x="2225" y="0"/>
                    <a:pt x="1970" y="44"/>
                    <a:pt x="1722" y="136"/>
                  </a:cubicBezTo>
                  <a:cubicBezTo>
                    <a:pt x="580" y="555"/>
                    <a:pt x="0" y="1831"/>
                    <a:pt x="428" y="2981"/>
                  </a:cubicBezTo>
                  <a:cubicBezTo>
                    <a:pt x="759" y="3874"/>
                    <a:pt x="1606" y="4427"/>
                    <a:pt x="2507" y="4427"/>
                  </a:cubicBezTo>
                  <a:cubicBezTo>
                    <a:pt x="2757" y="4427"/>
                    <a:pt x="3016" y="4391"/>
                    <a:pt x="3265" y="4293"/>
                  </a:cubicBezTo>
                  <a:cubicBezTo>
                    <a:pt x="4398" y="3874"/>
                    <a:pt x="4978" y="2598"/>
                    <a:pt x="4559" y="1447"/>
                  </a:cubicBezTo>
                  <a:cubicBezTo>
                    <a:pt x="4224" y="555"/>
                    <a:pt x="3373"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8"/>
            <p:cNvSpPr/>
            <p:nvPr/>
          </p:nvSpPr>
          <p:spPr>
            <a:xfrm>
              <a:off x="2839385" y="2737566"/>
              <a:ext cx="51695" cy="48768"/>
            </a:xfrm>
            <a:custGeom>
              <a:avLst/>
              <a:gdLst/>
              <a:ahLst/>
              <a:cxnLst/>
              <a:rect l="l" t="t" r="r" b="b"/>
              <a:pathLst>
                <a:path w="1678" h="1583" extrusionOk="0">
                  <a:moveTo>
                    <a:pt x="865" y="405"/>
                  </a:moveTo>
                  <a:cubicBezTo>
                    <a:pt x="919" y="405"/>
                    <a:pt x="972" y="414"/>
                    <a:pt x="1026" y="440"/>
                  </a:cubicBezTo>
                  <a:cubicBezTo>
                    <a:pt x="1124" y="485"/>
                    <a:pt x="1195" y="565"/>
                    <a:pt x="1231" y="663"/>
                  </a:cubicBezTo>
                  <a:cubicBezTo>
                    <a:pt x="1267" y="761"/>
                    <a:pt x="1258" y="868"/>
                    <a:pt x="1222" y="958"/>
                  </a:cubicBezTo>
                  <a:cubicBezTo>
                    <a:pt x="1178" y="1056"/>
                    <a:pt x="1106" y="1118"/>
                    <a:pt x="1017" y="1154"/>
                  </a:cubicBezTo>
                  <a:cubicBezTo>
                    <a:pt x="978" y="1170"/>
                    <a:pt x="935" y="1177"/>
                    <a:pt x="892" y="1177"/>
                  </a:cubicBezTo>
                  <a:cubicBezTo>
                    <a:pt x="837" y="1177"/>
                    <a:pt x="782" y="1165"/>
                    <a:pt x="732" y="1145"/>
                  </a:cubicBezTo>
                  <a:cubicBezTo>
                    <a:pt x="642" y="1100"/>
                    <a:pt x="571" y="1020"/>
                    <a:pt x="535" y="922"/>
                  </a:cubicBezTo>
                  <a:cubicBezTo>
                    <a:pt x="464" y="717"/>
                    <a:pt x="553" y="494"/>
                    <a:pt x="749" y="422"/>
                  </a:cubicBezTo>
                  <a:cubicBezTo>
                    <a:pt x="785" y="414"/>
                    <a:pt x="830" y="405"/>
                    <a:pt x="865" y="405"/>
                  </a:cubicBezTo>
                  <a:close/>
                  <a:moveTo>
                    <a:pt x="875" y="0"/>
                  </a:moveTo>
                  <a:cubicBezTo>
                    <a:pt x="785" y="0"/>
                    <a:pt x="694" y="16"/>
                    <a:pt x="607" y="48"/>
                  </a:cubicBezTo>
                  <a:cubicBezTo>
                    <a:pt x="205" y="190"/>
                    <a:pt x="0" y="645"/>
                    <a:pt x="152" y="1065"/>
                  </a:cubicBezTo>
                  <a:cubicBezTo>
                    <a:pt x="232" y="1261"/>
                    <a:pt x="375" y="1413"/>
                    <a:pt x="562" y="1511"/>
                  </a:cubicBezTo>
                  <a:cubicBezTo>
                    <a:pt x="669" y="1555"/>
                    <a:pt x="776" y="1582"/>
                    <a:pt x="892" y="1582"/>
                  </a:cubicBezTo>
                  <a:cubicBezTo>
                    <a:pt x="981" y="1582"/>
                    <a:pt x="1071" y="1564"/>
                    <a:pt x="1160" y="1538"/>
                  </a:cubicBezTo>
                  <a:cubicBezTo>
                    <a:pt x="1356" y="1466"/>
                    <a:pt x="1508" y="1315"/>
                    <a:pt x="1588" y="1127"/>
                  </a:cubicBezTo>
                  <a:cubicBezTo>
                    <a:pt x="1677" y="931"/>
                    <a:pt x="1677" y="717"/>
                    <a:pt x="1606" y="521"/>
                  </a:cubicBezTo>
                  <a:cubicBezTo>
                    <a:pt x="1534" y="324"/>
                    <a:pt x="1392" y="164"/>
                    <a:pt x="1204" y="75"/>
                  </a:cubicBezTo>
                  <a:cubicBezTo>
                    <a:pt x="1100" y="25"/>
                    <a:pt x="988" y="0"/>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8"/>
            <p:cNvSpPr/>
            <p:nvPr/>
          </p:nvSpPr>
          <p:spPr>
            <a:xfrm>
              <a:off x="2815200" y="2773366"/>
              <a:ext cx="34381" cy="33026"/>
            </a:xfrm>
            <a:custGeom>
              <a:avLst/>
              <a:gdLst/>
              <a:ahLst/>
              <a:cxnLst/>
              <a:rect l="l" t="t" r="r" b="b"/>
              <a:pathLst>
                <a:path w="1116" h="1072" extrusionOk="0">
                  <a:moveTo>
                    <a:pt x="553" y="405"/>
                  </a:moveTo>
                  <a:cubicBezTo>
                    <a:pt x="574" y="405"/>
                    <a:pt x="595" y="410"/>
                    <a:pt x="616" y="420"/>
                  </a:cubicBezTo>
                  <a:cubicBezTo>
                    <a:pt x="642" y="429"/>
                    <a:pt x="669" y="456"/>
                    <a:pt x="678" y="492"/>
                  </a:cubicBezTo>
                  <a:cubicBezTo>
                    <a:pt x="696" y="518"/>
                    <a:pt x="696" y="554"/>
                    <a:pt x="678" y="590"/>
                  </a:cubicBezTo>
                  <a:cubicBezTo>
                    <a:pt x="660" y="625"/>
                    <a:pt x="633" y="643"/>
                    <a:pt x="607" y="661"/>
                  </a:cubicBezTo>
                  <a:cubicBezTo>
                    <a:pt x="592" y="665"/>
                    <a:pt x="577" y="667"/>
                    <a:pt x="562" y="667"/>
                  </a:cubicBezTo>
                  <a:cubicBezTo>
                    <a:pt x="541" y="667"/>
                    <a:pt x="521" y="663"/>
                    <a:pt x="500" y="652"/>
                  </a:cubicBezTo>
                  <a:cubicBezTo>
                    <a:pt x="473" y="643"/>
                    <a:pt x="446" y="616"/>
                    <a:pt x="428" y="581"/>
                  </a:cubicBezTo>
                  <a:cubicBezTo>
                    <a:pt x="419" y="545"/>
                    <a:pt x="419" y="509"/>
                    <a:pt x="437" y="483"/>
                  </a:cubicBezTo>
                  <a:cubicBezTo>
                    <a:pt x="455" y="447"/>
                    <a:pt x="482" y="429"/>
                    <a:pt x="509" y="411"/>
                  </a:cubicBezTo>
                  <a:cubicBezTo>
                    <a:pt x="523" y="408"/>
                    <a:pt x="538" y="405"/>
                    <a:pt x="553" y="405"/>
                  </a:cubicBezTo>
                  <a:close/>
                  <a:moveTo>
                    <a:pt x="563" y="1"/>
                  </a:moveTo>
                  <a:cubicBezTo>
                    <a:pt x="499" y="1"/>
                    <a:pt x="436" y="12"/>
                    <a:pt x="375" y="37"/>
                  </a:cubicBezTo>
                  <a:cubicBezTo>
                    <a:pt x="241" y="81"/>
                    <a:pt x="134" y="179"/>
                    <a:pt x="71" y="313"/>
                  </a:cubicBezTo>
                  <a:cubicBezTo>
                    <a:pt x="9" y="438"/>
                    <a:pt x="0" y="590"/>
                    <a:pt x="54" y="723"/>
                  </a:cubicBezTo>
                  <a:cubicBezTo>
                    <a:pt x="107" y="857"/>
                    <a:pt x="205" y="964"/>
                    <a:pt x="330" y="1027"/>
                  </a:cubicBezTo>
                  <a:cubicBezTo>
                    <a:pt x="401" y="1054"/>
                    <a:pt x="482" y="1071"/>
                    <a:pt x="553" y="1071"/>
                  </a:cubicBezTo>
                  <a:cubicBezTo>
                    <a:pt x="616" y="1071"/>
                    <a:pt x="678" y="1062"/>
                    <a:pt x="740" y="1036"/>
                  </a:cubicBezTo>
                  <a:cubicBezTo>
                    <a:pt x="874" y="991"/>
                    <a:pt x="981" y="884"/>
                    <a:pt x="1044" y="759"/>
                  </a:cubicBezTo>
                  <a:cubicBezTo>
                    <a:pt x="1106" y="625"/>
                    <a:pt x="1115" y="483"/>
                    <a:pt x="1062" y="349"/>
                  </a:cubicBezTo>
                  <a:cubicBezTo>
                    <a:pt x="1008" y="215"/>
                    <a:pt x="910" y="108"/>
                    <a:pt x="785" y="45"/>
                  </a:cubicBezTo>
                  <a:cubicBezTo>
                    <a:pt x="713" y="16"/>
                    <a:pt x="638" y="1"/>
                    <a:pt x="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8"/>
            <p:cNvSpPr/>
            <p:nvPr/>
          </p:nvSpPr>
          <p:spPr>
            <a:xfrm>
              <a:off x="2348230" y="2756083"/>
              <a:ext cx="139373" cy="124247"/>
            </a:xfrm>
            <a:custGeom>
              <a:avLst/>
              <a:gdLst/>
              <a:ahLst/>
              <a:cxnLst/>
              <a:rect l="l" t="t" r="r" b="b"/>
              <a:pathLst>
                <a:path w="4524" h="4033" extrusionOk="0">
                  <a:moveTo>
                    <a:pt x="2253" y="407"/>
                  </a:moveTo>
                  <a:cubicBezTo>
                    <a:pt x="2903" y="407"/>
                    <a:pt x="3519" y="816"/>
                    <a:pt x="3756" y="1463"/>
                  </a:cubicBezTo>
                  <a:cubicBezTo>
                    <a:pt x="4068" y="2293"/>
                    <a:pt x="3649" y="3220"/>
                    <a:pt x="2819" y="3533"/>
                  </a:cubicBezTo>
                  <a:cubicBezTo>
                    <a:pt x="2641" y="3599"/>
                    <a:pt x="2457" y="3630"/>
                    <a:pt x="2275" y="3630"/>
                  </a:cubicBezTo>
                  <a:cubicBezTo>
                    <a:pt x="1624" y="3630"/>
                    <a:pt x="1005" y="3225"/>
                    <a:pt x="767" y="2569"/>
                  </a:cubicBezTo>
                  <a:cubicBezTo>
                    <a:pt x="455" y="1739"/>
                    <a:pt x="874" y="812"/>
                    <a:pt x="1704" y="508"/>
                  </a:cubicBezTo>
                  <a:cubicBezTo>
                    <a:pt x="1885" y="440"/>
                    <a:pt x="2070" y="407"/>
                    <a:pt x="2253" y="407"/>
                  </a:cubicBezTo>
                  <a:close/>
                  <a:moveTo>
                    <a:pt x="2251" y="1"/>
                  </a:moveTo>
                  <a:cubicBezTo>
                    <a:pt x="2022" y="1"/>
                    <a:pt x="1788" y="41"/>
                    <a:pt x="1561" y="125"/>
                  </a:cubicBezTo>
                  <a:cubicBezTo>
                    <a:pt x="527" y="508"/>
                    <a:pt x="0" y="1668"/>
                    <a:pt x="384" y="2712"/>
                  </a:cubicBezTo>
                  <a:cubicBezTo>
                    <a:pt x="687" y="3524"/>
                    <a:pt x="1463" y="4032"/>
                    <a:pt x="2275" y="4032"/>
                  </a:cubicBezTo>
                  <a:cubicBezTo>
                    <a:pt x="2507" y="4032"/>
                    <a:pt x="2739" y="3996"/>
                    <a:pt x="2962" y="3907"/>
                  </a:cubicBezTo>
                  <a:cubicBezTo>
                    <a:pt x="3997" y="3524"/>
                    <a:pt x="4523" y="2364"/>
                    <a:pt x="4140" y="1320"/>
                  </a:cubicBezTo>
                  <a:cubicBezTo>
                    <a:pt x="3840" y="506"/>
                    <a:pt x="3068" y="1"/>
                    <a:pt x="2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8"/>
            <p:cNvSpPr/>
            <p:nvPr/>
          </p:nvSpPr>
          <p:spPr>
            <a:xfrm>
              <a:off x="2397955" y="2771025"/>
              <a:ext cx="45657" cy="45256"/>
            </a:xfrm>
            <a:custGeom>
              <a:avLst/>
              <a:gdLst/>
              <a:ahLst/>
              <a:cxnLst/>
              <a:rect l="l" t="t" r="r" b="b"/>
              <a:pathLst>
                <a:path w="1482" h="1469" extrusionOk="0">
                  <a:moveTo>
                    <a:pt x="732" y="407"/>
                  </a:moveTo>
                  <a:cubicBezTo>
                    <a:pt x="777" y="407"/>
                    <a:pt x="822" y="416"/>
                    <a:pt x="857" y="434"/>
                  </a:cubicBezTo>
                  <a:cubicBezTo>
                    <a:pt x="938" y="469"/>
                    <a:pt x="1000" y="541"/>
                    <a:pt x="1036" y="621"/>
                  </a:cubicBezTo>
                  <a:cubicBezTo>
                    <a:pt x="1062" y="710"/>
                    <a:pt x="1062" y="799"/>
                    <a:pt x="1027" y="880"/>
                  </a:cubicBezTo>
                  <a:cubicBezTo>
                    <a:pt x="991" y="951"/>
                    <a:pt x="938" y="1014"/>
                    <a:pt x="857" y="1040"/>
                  </a:cubicBezTo>
                  <a:cubicBezTo>
                    <a:pt x="820" y="1053"/>
                    <a:pt x="783" y="1059"/>
                    <a:pt x="746" y="1059"/>
                  </a:cubicBezTo>
                  <a:cubicBezTo>
                    <a:pt x="704" y="1059"/>
                    <a:pt x="664" y="1051"/>
                    <a:pt x="625" y="1031"/>
                  </a:cubicBezTo>
                  <a:cubicBezTo>
                    <a:pt x="545" y="996"/>
                    <a:pt x="483" y="924"/>
                    <a:pt x="447" y="844"/>
                  </a:cubicBezTo>
                  <a:cubicBezTo>
                    <a:pt x="420" y="755"/>
                    <a:pt x="420" y="666"/>
                    <a:pt x="456" y="585"/>
                  </a:cubicBezTo>
                  <a:cubicBezTo>
                    <a:pt x="492" y="505"/>
                    <a:pt x="554" y="452"/>
                    <a:pt x="625" y="425"/>
                  </a:cubicBezTo>
                  <a:cubicBezTo>
                    <a:pt x="661" y="407"/>
                    <a:pt x="697" y="407"/>
                    <a:pt x="732" y="407"/>
                  </a:cubicBezTo>
                  <a:close/>
                  <a:moveTo>
                    <a:pt x="723" y="0"/>
                  </a:moveTo>
                  <a:cubicBezTo>
                    <a:pt x="642" y="0"/>
                    <a:pt x="561" y="14"/>
                    <a:pt x="483" y="41"/>
                  </a:cubicBezTo>
                  <a:cubicBezTo>
                    <a:pt x="304" y="113"/>
                    <a:pt x="161" y="246"/>
                    <a:pt x="81" y="425"/>
                  </a:cubicBezTo>
                  <a:cubicBezTo>
                    <a:pt x="10" y="603"/>
                    <a:pt x="1" y="799"/>
                    <a:pt x="72" y="978"/>
                  </a:cubicBezTo>
                  <a:cubicBezTo>
                    <a:pt x="135" y="1165"/>
                    <a:pt x="277" y="1317"/>
                    <a:pt x="456" y="1397"/>
                  </a:cubicBezTo>
                  <a:cubicBezTo>
                    <a:pt x="545" y="1442"/>
                    <a:pt x="652" y="1469"/>
                    <a:pt x="750" y="1469"/>
                  </a:cubicBezTo>
                  <a:cubicBezTo>
                    <a:pt x="839" y="1469"/>
                    <a:pt x="920" y="1451"/>
                    <a:pt x="1000" y="1424"/>
                  </a:cubicBezTo>
                  <a:cubicBezTo>
                    <a:pt x="1178" y="1353"/>
                    <a:pt x="1321" y="1219"/>
                    <a:pt x="1401" y="1040"/>
                  </a:cubicBezTo>
                  <a:cubicBezTo>
                    <a:pt x="1473" y="862"/>
                    <a:pt x="1482" y="666"/>
                    <a:pt x="1410" y="487"/>
                  </a:cubicBezTo>
                  <a:cubicBezTo>
                    <a:pt x="1348" y="300"/>
                    <a:pt x="1205" y="148"/>
                    <a:pt x="1027" y="68"/>
                  </a:cubicBezTo>
                  <a:cubicBezTo>
                    <a:pt x="931" y="23"/>
                    <a:pt x="828"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8"/>
            <p:cNvSpPr/>
            <p:nvPr/>
          </p:nvSpPr>
          <p:spPr>
            <a:xfrm>
              <a:off x="2372415" y="2803189"/>
              <a:ext cx="33549" cy="30962"/>
            </a:xfrm>
            <a:custGeom>
              <a:avLst/>
              <a:gdLst/>
              <a:ahLst/>
              <a:cxnLst/>
              <a:rect l="l" t="t" r="r" b="b"/>
              <a:pathLst>
                <a:path w="1089" h="1005" extrusionOk="0">
                  <a:moveTo>
                    <a:pt x="576" y="405"/>
                  </a:moveTo>
                  <a:cubicBezTo>
                    <a:pt x="592" y="405"/>
                    <a:pt x="605" y="410"/>
                    <a:pt x="616" y="416"/>
                  </a:cubicBezTo>
                  <a:cubicBezTo>
                    <a:pt x="625" y="425"/>
                    <a:pt x="651" y="433"/>
                    <a:pt x="669" y="469"/>
                  </a:cubicBezTo>
                  <a:cubicBezTo>
                    <a:pt x="678" y="505"/>
                    <a:pt x="669" y="532"/>
                    <a:pt x="660" y="541"/>
                  </a:cubicBezTo>
                  <a:cubicBezTo>
                    <a:pt x="660" y="558"/>
                    <a:pt x="643" y="585"/>
                    <a:pt x="607" y="594"/>
                  </a:cubicBezTo>
                  <a:cubicBezTo>
                    <a:pt x="593" y="599"/>
                    <a:pt x="580" y="601"/>
                    <a:pt x="567" y="601"/>
                  </a:cubicBezTo>
                  <a:cubicBezTo>
                    <a:pt x="553" y="601"/>
                    <a:pt x="540" y="599"/>
                    <a:pt x="527" y="594"/>
                  </a:cubicBezTo>
                  <a:cubicBezTo>
                    <a:pt x="518" y="585"/>
                    <a:pt x="491" y="567"/>
                    <a:pt x="482" y="541"/>
                  </a:cubicBezTo>
                  <a:cubicBezTo>
                    <a:pt x="464" y="487"/>
                    <a:pt x="491" y="433"/>
                    <a:pt x="535" y="416"/>
                  </a:cubicBezTo>
                  <a:cubicBezTo>
                    <a:pt x="551" y="408"/>
                    <a:pt x="564" y="405"/>
                    <a:pt x="576" y="405"/>
                  </a:cubicBezTo>
                  <a:close/>
                  <a:moveTo>
                    <a:pt x="577" y="1"/>
                  </a:moveTo>
                  <a:cubicBezTo>
                    <a:pt x="518" y="1"/>
                    <a:pt x="459" y="12"/>
                    <a:pt x="402" y="32"/>
                  </a:cubicBezTo>
                  <a:cubicBezTo>
                    <a:pt x="134" y="130"/>
                    <a:pt x="0" y="416"/>
                    <a:pt x="98" y="674"/>
                  </a:cubicBezTo>
                  <a:cubicBezTo>
                    <a:pt x="143" y="808"/>
                    <a:pt x="241" y="906"/>
                    <a:pt x="366" y="960"/>
                  </a:cubicBezTo>
                  <a:cubicBezTo>
                    <a:pt x="428" y="995"/>
                    <a:pt x="500" y="1004"/>
                    <a:pt x="571" y="1004"/>
                  </a:cubicBezTo>
                  <a:cubicBezTo>
                    <a:pt x="634" y="1004"/>
                    <a:pt x="687" y="995"/>
                    <a:pt x="750" y="978"/>
                  </a:cubicBezTo>
                  <a:cubicBezTo>
                    <a:pt x="874" y="924"/>
                    <a:pt x="973" y="835"/>
                    <a:pt x="1035" y="710"/>
                  </a:cubicBezTo>
                  <a:cubicBezTo>
                    <a:pt x="1089" y="594"/>
                    <a:pt x="1089" y="451"/>
                    <a:pt x="1044" y="326"/>
                  </a:cubicBezTo>
                  <a:cubicBezTo>
                    <a:pt x="999" y="202"/>
                    <a:pt x="910" y="103"/>
                    <a:pt x="785" y="50"/>
                  </a:cubicBezTo>
                  <a:cubicBezTo>
                    <a:pt x="718" y="16"/>
                    <a:pt x="64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8"/>
            <p:cNvSpPr/>
            <p:nvPr/>
          </p:nvSpPr>
          <p:spPr>
            <a:xfrm>
              <a:off x="2787410" y="2579609"/>
              <a:ext cx="91005" cy="93470"/>
            </a:xfrm>
            <a:custGeom>
              <a:avLst/>
              <a:gdLst/>
              <a:ahLst/>
              <a:cxnLst/>
              <a:rect l="l" t="t" r="r" b="b"/>
              <a:pathLst>
                <a:path w="2954" h="3034" extrusionOk="0">
                  <a:moveTo>
                    <a:pt x="1473" y="402"/>
                  </a:moveTo>
                  <a:cubicBezTo>
                    <a:pt x="2213" y="402"/>
                    <a:pt x="2543" y="982"/>
                    <a:pt x="2543" y="1517"/>
                  </a:cubicBezTo>
                  <a:cubicBezTo>
                    <a:pt x="2543" y="1812"/>
                    <a:pt x="2454" y="2088"/>
                    <a:pt x="2276" y="2293"/>
                  </a:cubicBezTo>
                  <a:cubicBezTo>
                    <a:pt x="2089" y="2516"/>
                    <a:pt x="1812" y="2632"/>
                    <a:pt x="1473" y="2632"/>
                  </a:cubicBezTo>
                  <a:cubicBezTo>
                    <a:pt x="741" y="2632"/>
                    <a:pt x="402" y="2052"/>
                    <a:pt x="402" y="1517"/>
                  </a:cubicBezTo>
                  <a:cubicBezTo>
                    <a:pt x="402" y="1223"/>
                    <a:pt x="501" y="946"/>
                    <a:pt x="679" y="741"/>
                  </a:cubicBezTo>
                  <a:cubicBezTo>
                    <a:pt x="866" y="518"/>
                    <a:pt x="1143" y="402"/>
                    <a:pt x="1473" y="402"/>
                  </a:cubicBezTo>
                  <a:close/>
                  <a:moveTo>
                    <a:pt x="1473" y="1"/>
                  </a:moveTo>
                  <a:cubicBezTo>
                    <a:pt x="1018" y="1"/>
                    <a:pt x="643" y="170"/>
                    <a:pt x="367" y="482"/>
                  </a:cubicBezTo>
                  <a:cubicBezTo>
                    <a:pt x="135" y="759"/>
                    <a:pt x="1" y="1125"/>
                    <a:pt x="1" y="1517"/>
                  </a:cubicBezTo>
                  <a:cubicBezTo>
                    <a:pt x="1" y="2275"/>
                    <a:pt x="509" y="3034"/>
                    <a:pt x="1473" y="3034"/>
                  </a:cubicBezTo>
                  <a:cubicBezTo>
                    <a:pt x="1928" y="3034"/>
                    <a:pt x="2312" y="2864"/>
                    <a:pt x="2579" y="2552"/>
                  </a:cubicBezTo>
                  <a:cubicBezTo>
                    <a:pt x="2820" y="2275"/>
                    <a:pt x="2954" y="1910"/>
                    <a:pt x="2954" y="1517"/>
                  </a:cubicBezTo>
                  <a:cubicBezTo>
                    <a:pt x="2954" y="768"/>
                    <a:pt x="2445" y="1"/>
                    <a:pt x="1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7" name="Google Shape;3307;p48"/>
          <p:cNvSpPr/>
          <p:nvPr/>
        </p:nvSpPr>
        <p:spPr>
          <a:xfrm>
            <a:off x="6968324" y="3194748"/>
            <a:ext cx="84" cy="140935"/>
          </a:xfrm>
          <a:custGeom>
            <a:avLst/>
            <a:gdLst/>
            <a:ahLst/>
            <a:cxnLst/>
            <a:rect l="l" t="t" r="r" b="b"/>
            <a:pathLst>
              <a:path w="1" h="1678" extrusionOk="0">
                <a:moveTo>
                  <a:pt x="0" y="1678"/>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031;p34">
            <a:extLst>
              <a:ext uri="{FF2B5EF4-FFF2-40B4-BE49-F238E27FC236}">
                <a16:creationId xmlns:a16="http://schemas.microsoft.com/office/drawing/2014/main" id="{DA741860-6301-26BE-FB60-7C20347C436C}"/>
              </a:ext>
            </a:extLst>
          </p:cNvPr>
          <p:cNvSpPr txBox="1">
            <a:spLocks/>
          </p:cNvSpPr>
          <p:nvPr/>
        </p:nvSpPr>
        <p:spPr>
          <a:xfrm>
            <a:off x="1296629" y="1224858"/>
            <a:ext cx="6682336" cy="2615608"/>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200000"/>
              </a:lnSpc>
              <a:buSzPct val="50000"/>
            </a:pPr>
            <a:r>
              <a:rPr lang="en" altLang="zh-CN" sz="1700">
                <a:solidFill>
                  <a:schemeClr val="tx1"/>
                </a:solidFill>
                <a:latin typeface="Montserrat"/>
                <a:ea typeface="PingFang SC"/>
              </a:rPr>
              <a:t>Investors could consider the following to make more profits:</a:t>
            </a:r>
          </a:p>
          <a:p>
            <a:pPr marL="285750" indent="-285750">
              <a:lnSpc>
                <a:spcPct val="200000"/>
              </a:lnSpc>
              <a:buSzPct val="50000"/>
              <a:buFont typeface="Wingdings" pitchFamily="2" charset="2"/>
              <a:buChar char="l"/>
            </a:pPr>
            <a:r>
              <a:rPr lang="en" altLang="zh-CN" sz="1600">
                <a:solidFill>
                  <a:schemeClr val="tx1"/>
                </a:solidFill>
                <a:latin typeface="Montserrat"/>
                <a:ea typeface="PingFang SC"/>
              </a:rPr>
              <a:t>Operating res. In the provinces with </a:t>
            </a:r>
            <a:r>
              <a:rPr lang="en" altLang="zh-CN" sz="1600">
                <a:solidFill>
                  <a:schemeClr val="bg2"/>
                </a:solidFill>
                <a:latin typeface="Montserrat"/>
                <a:ea typeface="PingFang SC"/>
              </a:rPr>
              <a:t>enormous popularity</a:t>
            </a:r>
          </a:p>
          <a:p>
            <a:pPr marL="285750" indent="-285750">
              <a:lnSpc>
                <a:spcPct val="200000"/>
              </a:lnSpc>
              <a:buSzPct val="50000"/>
              <a:buFont typeface="Wingdings" pitchFamily="2" charset="2"/>
              <a:buChar char="l"/>
            </a:pPr>
            <a:r>
              <a:rPr lang="en" altLang="zh-CN" sz="1600">
                <a:solidFill>
                  <a:schemeClr val="bg2"/>
                </a:solidFill>
                <a:latin typeface="Montserrat"/>
                <a:ea typeface="PingFang SC"/>
              </a:rPr>
              <a:t>Limiting</a:t>
            </a:r>
            <a:r>
              <a:rPr lang="en" altLang="zh-CN" sz="1600">
                <a:solidFill>
                  <a:schemeClr val="tx1"/>
                </a:solidFill>
                <a:latin typeface="Montserrat"/>
                <a:ea typeface="PingFang SC"/>
              </a:rPr>
              <a:t> the provided </a:t>
            </a:r>
            <a:r>
              <a:rPr lang="en" altLang="zh-CN" sz="1600">
                <a:solidFill>
                  <a:schemeClr val="bg2"/>
                </a:solidFill>
                <a:latin typeface="Montserrat"/>
                <a:ea typeface="PingFang SC"/>
              </a:rPr>
              <a:t>flavor</a:t>
            </a:r>
            <a:r>
              <a:rPr lang="en" altLang="zh-CN" sz="1600">
                <a:solidFill>
                  <a:schemeClr val="tx1"/>
                </a:solidFill>
                <a:latin typeface="Montserrat"/>
                <a:ea typeface="PingFang SC"/>
              </a:rPr>
              <a:t> of pizza</a:t>
            </a:r>
          </a:p>
          <a:p>
            <a:pPr marL="285750" indent="-285750">
              <a:lnSpc>
                <a:spcPct val="200000"/>
              </a:lnSpc>
              <a:buSzPct val="50000"/>
              <a:buFont typeface="Wingdings" pitchFamily="2" charset="2"/>
              <a:buChar char="l"/>
            </a:pPr>
            <a:r>
              <a:rPr lang="en" altLang="zh-CN" sz="1600">
                <a:solidFill>
                  <a:schemeClr val="bg2"/>
                </a:solidFill>
                <a:latin typeface="Montserrat"/>
                <a:ea typeface="PingFang SC"/>
              </a:rPr>
              <a:t>Increases</a:t>
            </a:r>
            <a:r>
              <a:rPr lang="en" altLang="zh-CN" sz="1600">
                <a:solidFill>
                  <a:schemeClr val="tx1"/>
                </a:solidFill>
                <a:latin typeface="Montserrat"/>
                <a:ea typeface="PingFang SC"/>
              </a:rPr>
              <a:t> the pizza </a:t>
            </a:r>
            <a:r>
              <a:rPr lang="en" altLang="zh-CN" sz="1600">
                <a:solidFill>
                  <a:schemeClr val="bg2"/>
                </a:solidFill>
                <a:latin typeface="Montserrat"/>
                <a:ea typeface="PingFang SC"/>
              </a:rPr>
              <a:t>price</a:t>
            </a:r>
          </a:p>
          <a:p>
            <a:pPr>
              <a:lnSpc>
                <a:spcPct val="150000"/>
              </a:lnSpc>
              <a:buSzPct val="50000"/>
            </a:pPr>
            <a:endParaRPr lang="en">
              <a:latin typeface="Montserrat" pitchFamily="2" charset="0"/>
            </a:endParaRPr>
          </a:p>
        </p:txBody>
      </p:sp>
    </p:spTree>
    <p:extLst>
      <p:ext uri="{BB962C8B-B14F-4D97-AF65-F5344CB8AC3E}">
        <p14:creationId xmlns:p14="http://schemas.microsoft.com/office/powerpoint/2010/main" val="1292675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p:cTn id="7" dur="250" fill="hold"/>
                                        <p:tgtEl>
                                          <p:spTgt spid="3">
                                            <p:txEl>
                                              <p:pRg st="1" end="1"/>
                                            </p:txEl>
                                          </p:spTgt>
                                        </p:tgtEl>
                                        <p:attrNameLst>
                                          <p:attrName>ppt_w</p:attrName>
                                        </p:attrNameLst>
                                      </p:cBhvr>
                                      <p:tavLst>
                                        <p:tav tm="0">
                                          <p:val>
                                            <p:strVal val="#ppt_w*0.70"/>
                                          </p:val>
                                        </p:tav>
                                        <p:tav tm="100000">
                                          <p:val>
                                            <p:strVal val="#ppt_w"/>
                                          </p:val>
                                        </p:tav>
                                      </p:tavLst>
                                    </p:anim>
                                    <p:anim calcmode="lin" valueType="num">
                                      <p:cBhvr>
                                        <p:cTn id="8" dur="250" fill="hold"/>
                                        <p:tgtEl>
                                          <p:spTgt spid="3">
                                            <p:txEl>
                                              <p:pRg st="1" end="1"/>
                                            </p:txEl>
                                          </p:spTgt>
                                        </p:tgtEl>
                                        <p:attrNameLst>
                                          <p:attrName>ppt_h</p:attrName>
                                        </p:attrNameLst>
                                      </p:cBhvr>
                                      <p:tavLst>
                                        <p:tav tm="0">
                                          <p:val>
                                            <p:strVal val="#ppt_h"/>
                                          </p:val>
                                        </p:tav>
                                        <p:tav tm="100000">
                                          <p:val>
                                            <p:strVal val="#ppt_h"/>
                                          </p:val>
                                        </p:tav>
                                      </p:tavLst>
                                    </p:anim>
                                    <p:animEffect transition="in" filter="fade">
                                      <p:cBhvr>
                                        <p:cTn id="9" dur="250"/>
                                        <p:tgtEl>
                                          <p:spTgt spid="3">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 calcmode="lin" valueType="num">
                                      <p:cBhvr>
                                        <p:cTn id="14" dur="25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5" dur="25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6" dur="25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p:cTn id="21" dur="250" fill="hold"/>
                                        <p:tgtEl>
                                          <p:spTgt spid="3">
                                            <p:txEl>
                                              <p:pRg st="3" end="3"/>
                                            </p:txEl>
                                          </p:spTgt>
                                        </p:tgtEl>
                                        <p:attrNameLst>
                                          <p:attrName>ppt_w</p:attrName>
                                        </p:attrNameLst>
                                      </p:cBhvr>
                                      <p:tavLst>
                                        <p:tav tm="0">
                                          <p:val>
                                            <p:strVal val="#ppt_w*0.70"/>
                                          </p:val>
                                        </p:tav>
                                        <p:tav tm="100000">
                                          <p:val>
                                            <p:strVal val="#ppt_w"/>
                                          </p:val>
                                        </p:tav>
                                      </p:tavLst>
                                    </p:anim>
                                    <p:anim calcmode="lin" valueType="num">
                                      <p:cBhvr>
                                        <p:cTn id="22" dur="250" fill="hold"/>
                                        <p:tgtEl>
                                          <p:spTgt spid="3">
                                            <p:txEl>
                                              <p:pRg st="3" end="3"/>
                                            </p:txEl>
                                          </p:spTgt>
                                        </p:tgtEl>
                                        <p:attrNameLst>
                                          <p:attrName>ppt_h</p:attrName>
                                        </p:attrNameLst>
                                      </p:cBhvr>
                                      <p:tavLst>
                                        <p:tav tm="0">
                                          <p:val>
                                            <p:strVal val="#ppt_h"/>
                                          </p:val>
                                        </p:tav>
                                        <p:tav tm="100000">
                                          <p:val>
                                            <p:strVal val="#ppt_h"/>
                                          </p:val>
                                        </p:tav>
                                      </p:tavLst>
                                    </p:anim>
                                    <p:animEffect transition="in" filter="fade">
                                      <p:cBhvr>
                                        <p:cTn id="23" dur="2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138396" y="2357233"/>
            <a:ext cx="9144000" cy="970200"/>
          </a:xfrm>
          <a:prstGeom prst="rect">
            <a:avLst/>
          </a:prstGeom>
        </p:spPr>
        <p:txBody>
          <a:bodyPr spcFirstLastPara="1" wrap="square" lIns="0" tIns="0" rIns="0" bIns="0" anchor="ctr" anchorCtr="0">
            <a:noAutofit/>
          </a:bodyPr>
          <a:lstStyle/>
          <a:p>
            <a:r>
              <a:rPr lang="en" sz="4000"/>
              <a:t>Confidence Interval &amp; Prediction Interval </a:t>
            </a:r>
          </a:p>
        </p:txBody>
      </p:sp>
      <p:sp>
        <p:nvSpPr>
          <p:cNvPr id="918" name="Google Shape;918;p29"/>
          <p:cNvSpPr txBox="1">
            <a:spLocks noGrp="1"/>
          </p:cNvSpPr>
          <p:nvPr>
            <p:ph type="title" idx="2"/>
          </p:nvPr>
        </p:nvSpPr>
        <p:spPr>
          <a:xfrm>
            <a:off x="2235150" y="1268348"/>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04</a:t>
            </a:r>
            <a:endParaRPr/>
          </a:p>
        </p:txBody>
      </p:sp>
      <p:sp>
        <p:nvSpPr>
          <p:cNvPr id="2" name="Google Shape;919;p29">
            <a:extLst>
              <a:ext uri="{FF2B5EF4-FFF2-40B4-BE49-F238E27FC236}">
                <a16:creationId xmlns:a16="http://schemas.microsoft.com/office/drawing/2014/main" id="{56FAA6CC-8459-60C3-EE9F-4C5EE743D08E}"/>
              </a:ext>
            </a:extLst>
          </p:cNvPr>
          <p:cNvSpPr txBox="1">
            <a:spLocks noGrp="1"/>
          </p:cNvSpPr>
          <p:nvPr>
            <p:ph type="subTitle" idx="1"/>
          </p:nvPr>
        </p:nvSpPr>
        <p:spPr>
          <a:xfrm>
            <a:off x="2235150" y="3327433"/>
            <a:ext cx="4673700" cy="77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ltLang="zh-HK"/>
              <a:t>What range of the price we should set to maximize our profit?</a:t>
            </a:r>
          </a:p>
          <a:p>
            <a:pPr marL="0" lvl="0" indent="0" algn="ctr" rtl="0">
              <a:spcBef>
                <a:spcPts val="0"/>
              </a:spcBef>
              <a:spcAft>
                <a:spcPts val="0"/>
              </a:spcAft>
              <a:buNone/>
            </a:pPr>
            <a:r>
              <a:rPr lang="en-US"/>
              <a:t>Where should we operate the pizza restaurant?</a:t>
            </a:r>
          </a:p>
        </p:txBody>
      </p:sp>
    </p:spTree>
    <p:extLst>
      <p:ext uri="{BB962C8B-B14F-4D97-AF65-F5344CB8AC3E}">
        <p14:creationId xmlns:p14="http://schemas.microsoft.com/office/powerpoint/2010/main" val="773638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34"/>
          <p:cNvSpPr txBox="1">
            <a:spLocks noGrp="1"/>
          </p:cNvSpPr>
          <p:nvPr>
            <p:ph type="title"/>
          </p:nvPr>
        </p:nvSpPr>
        <p:spPr>
          <a:xfrm>
            <a:off x="1030928" y="747789"/>
            <a:ext cx="6682336" cy="1117800"/>
          </a:xfrm>
          <a:prstGeom prst="rect">
            <a:avLst/>
          </a:prstGeom>
        </p:spPr>
        <p:txBody>
          <a:bodyPr spcFirstLastPara="1" wrap="square" lIns="0" tIns="0" rIns="0" bIns="0" anchor="ctr" anchorCtr="0">
            <a:noAutofit/>
          </a:bodyPr>
          <a:lstStyle/>
          <a:p>
            <a:r>
              <a:rPr lang="en-US" sz="5400">
                <a:solidFill>
                  <a:schemeClr val="tx1"/>
                </a:solidFill>
              </a:rPr>
              <a:t>Confidence Interval (CI) </a:t>
            </a:r>
          </a:p>
        </p:txBody>
      </p:sp>
      <p:sp>
        <p:nvSpPr>
          <p:cNvPr id="1031" name="Google Shape;1031;p34"/>
          <p:cNvSpPr txBox="1">
            <a:spLocks noGrp="1"/>
          </p:cNvSpPr>
          <p:nvPr>
            <p:ph type="subTitle" idx="1"/>
          </p:nvPr>
        </p:nvSpPr>
        <p:spPr>
          <a:xfrm>
            <a:off x="1030928" y="1551643"/>
            <a:ext cx="6682336" cy="3120175"/>
          </a:xfrm>
          <a:prstGeom prst="rect">
            <a:avLst/>
          </a:prstGeom>
        </p:spPr>
        <p:txBody>
          <a:bodyPr spcFirstLastPara="1" wrap="square" lIns="0" tIns="0" rIns="0" bIns="0" anchor="ctr" anchorCtr="0">
            <a:noAutofit/>
          </a:bodyPr>
          <a:lstStyle/>
          <a:p>
            <a:pPr marL="285750" indent="-285750" algn="l">
              <a:lnSpc>
                <a:spcPct val="150000"/>
              </a:lnSpc>
              <a:buSzPct val="50000"/>
              <a:buFont typeface="Wingdings" pitchFamily="2" charset="2"/>
              <a:buChar char="l"/>
            </a:pPr>
            <a:r>
              <a:rPr lang="en" altLang="zh-CN" b="1" i="0">
                <a:solidFill>
                  <a:srgbClr val="000000"/>
                </a:solidFill>
                <a:effectLst/>
                <a:ea typeface="PingFang SC"/>
              </a:rPr>
              <a:t>Definition</a:t>
            </a:r>
            <a:r>
              <a:rPr lang="en" altLang="zh-CN" b="0" i="0">
                <a:solidFill>
                  <a:srgbClr val="000000"/>
                </a:solidFill>
                <a:effectLst/>
                <a:ea typeface="PingFang SC"/>
              </a:rPr>
              <a:t>:</a:t>
            </a:r>
            <a:r>
              <a:rPr lang="en" altLang="zh-CN">
                <a:solidFill>
                  <a:srgbClr val="000000"/>
                </a:solidFill>
                <a:ea typeface="PingFang SC"/>
              </a:rPr>
              <a:t> </a:t>
            </a:r>
            <a:r>
              <a:rPr lang="en">
                <a:ea typeface="PingFang SC"/>
              </a:rPr>
              <a:t>The </a:t>
            </a:r>
            <a:r>
              <a:rPr lang="en" b="1">
                <a:solidFill>
                  <a:schemeClr val="bg2"/>
                </a:solidFill>
                <a:ea typeface="PingFang SC"/>
              </a:rPr>
              <a:t>confidence interval (CI)</a:t>
            </a:r>
            <a:r>
              <a:rPr lang="en" b="1">
                <a:ea typeface="PingFang SC"/>
              </a:rPr>
              <a:t> </a:t>
            </a:r>
            <a:r>
              <a:rPr lang="en">
                <a:ea typeface="PingFang SC"/>
              </a:rPr>
              <a:t>is the range of values that you expect your estimate to fall between a certain percentage of the time if you run your experiment again or re-sample the population in the same way.</a:t>
            </a:r>
            <a:endParaRPr lang="en" altLang="zh-CN" b="0" i="0">
              <a:effectLst/>
              <a:ea typeface="PingFang SC"/>
            </a:endParaRPr>
          </a:p>
          <a:p>
            <a:pPr marL="0" lvl="0" indent="0" algn="l" rtl="0">
              <a:lnSpc>
                <a:spcPct val="150000"/>
              </a:lnSpc>
              <a:spcBef>
                <a:spcPts val="0"/>
              </a:spcBef>
              <a:spcAft>
                <a:spcPts val="0"/>
              </a:spcAft>
              <a:buSzPct val="50000"/>
            </a:pPr>
            <a:endParaRPr lang="en" altLang="zh-CN" b="0" i="0">
              <a:solidFill>
                <a:srgbClr val="000000"/>
              </a:solidFill>
              <a:effectLst/>
              <a:latin typeface="Montserrat" pitchFamily="2" charset="0"/>
              <a:ea typeface="PingFang SC" panose="020B0400000000000000" pitchFamily="34" charset="-122"/>
            </a:endParaRPr>
          </a:p>
          <a:p>
            <a:pPr marL="285750" indent="-285750" algn="l">
              <a:lnSpc>
                <a:spcPct val="150000"/>
              </a:lnSpc>
              <a:buSzPct val="50000"/>
              <a:buFont typeface="Wingdings" pitchFamily="2" charset="2"/>
              <a:buChar char="l"/>
            </a:pPr>
            <a:r>
              <a:rPr lang="en" altLang="zh-CN" b="1" i="0">
                <a:solidFill>
                  <a:srgbClr val="000000"/>
                </a:solidFill>
                <a:effectLst/>
                <a:ea typeface="PingFang SC"/>
              </a:rPr>
              <a:t>Utilize</a:t>
            </a:r>
            <a:r>
              <a:rPr lang="en" altLang="zh-CN" b="0" i="0">
                <a:solidFill>
                  <a:srgbClr val="000000"/>
                </a:solidFill>
                <a:effectLst/>
                <a:ea typeface="PingFang SC"/>
              </a:rPr>
              <a:t>: In our analysis, we </a:t>
            </a:r>
            <a:r>
              <a:rPr lang="en" altLang="zh-CN">
                <a:solidFill>
                  <a:srgbClr val="000000"/>
                </a:solidFill>
                <a:ea typeface="PingFang SC"/>
              </a:rPr>
              <a:t>calculate the CI of the </a:t>
            </a:r>
            <a:r>
              <a:rPr lang="en" altLang="zh-CN" b="1">
                <a:solidFill>
                  <a:schemeClr val="bg2"/>
                </a:solidFill>
                <a:ea typeface="PingFang SC"/>
              </a:rPr>
              <a:t>average price of pizza</a:t>
            </a:r>
            <a:r>
              <a:rPr lang="en" altLang="zh-CN">
                <a:solidFill>
                  <a:srgbClr val="000000"/>
                </a:solidFill>
                <a:ea typeface="PingFang SC"/>
              </a:rPr>
              <a:t> and the CI of the </a:t>
            </a:r>
            <a:r>
              <a:rPr lang="en" altLang="zh-CN" b="1">
                <a:solidFill>
                  <a:schemeClr val="bg2"/>
                </a:solidFill>
                <a:ea typeface="PingFang SC"/>
              </a:rPr>
              <a:t>average price of the 5 most common pizzas</a:t>
            </a:r>
            <a:r>
              <a:rPr lang="en" altLang="zh-CN">
                <a:solidFill>
                  <a:srgbClr val="000000"/>
                </a:solidFill>
                <a:ea typeface="PingFang SC"/>
              </a:rPr>
              <a:t>, respectively.</a:t>
            </a:r>
            <a:endParaRPr lang="en-US" altLang="zh-CN">
              <a:solidFill>
                <a:srgbClr val="000000"/>
              </a:solidFill>
              <a:ea typeface="PingFang SC"/>
            </a:endParaRPr>
          </a:p>
        </p:txBody>
      </p:sp>
    </p:spTree>
    <p:extLst>
      <p:ext uri="{BB962C8B-B14F-4D97-AF65-F5344CB8AC3E}">
        <p14:creationId xmlns:p14="http://schemas.microsoft.com/office/powerpoint/2010/main" val="1871109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31">
                                            <p:txEl>
                                              <p:pRg st="0" end="0"/>
                                            </p:txEl>
                                          </p:spTgt>
                                        </p:tgtEl>
                                        <p:attrNameLst>
                                          <p:attrName>style.visibility</p:attrName>
                                        </p:attrNameLst>
                                      </p:cBhvr>
                                      <p:to>
                                        <p:strVal val="visible"/>
                                      </p:to>
                                    </p:set>
                                    <p:anim calcmode="lin" valueType="num">
                                      <p:cBhvr>
                                        <p:cTn id="7" dur="250" fill="hold"/>
                                        <p:tgtEl>
                                          <p:spTgt spid="1031">
                                            <p:txEl>
                                              <p:pRg st="0" end="0"/>
                                            </p:txEl>
                                          </p:spTgt>
                                        </p:tgtEl>
                                        <p:attrNameLst>
                                          <p:attrName>ppt_w</p:attrName>
                                        </p:attrNameLst>
                                      </p:cBhvr>
                                      <p:tavLst>
                                        <p:tav tm="0">
                                          <p:val>
                                            <p:strVal val="#ppt_w*0.70"/>
                                          </p:val>
                                        </p:tav>
                                        <p:tav tm="100000">
                                          <p:val>
                                            <p:strVal val="#ppt_w"/>
                                          </p:val>
                                        </p:tav>
                                      </p:tavLst>
                                    </p:anim>
                                    <p:anim calcmode="lin" valueType="num">
                                      <p:cBhvr>
                                        <p:cTn id="8" dur="250" fill="hold"/>
                                        <p:tgtEl>
                                          <p:spTgt spid="1031">
                                            <p:txEl>
                                              <p:pRg st="0" end="0"/>
                                            </p:txEl>
                                          </p:spTgt>
                                        </p:tgtEl>
                                        <p:attrNameLst>
                                          <p:attrName>ppt_h</p:attrName>
                                        </p:attrNameLst>
                                      </p:cBhvr>
                                      <p:tavLst>
                                        <p:tav tm="0">
                                          <p:val>
                                            <p:strVal val="#ppt_h"/>
                                          </p:val>
                                        </p:tav>
                                        <p:tav tm="100000">
                                          <p:val>
                                            <p:strVal val="#ppt_h"/>
                                          </p:val>
                                        </p:tav>
                                      </p:tavLst>
                                    </p:anim>
                                    <p:animEffect transition="in" filter="fade">
                                      <p:cBhvr>
                                        <p:cTn id="9" dur="250"/>
                                        <p:tgtEl>
                                          <p:spTgt spid="103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031">
                                            <p:txEl>
                                              <p:pRg st="2" end="2"/>
                                            </p:txEl>
                                          </p:spTgt>
                                        </p:tgtEl>
                                        <p:attrNameLst>
                                          <p:attrName>style.visibility</p:attrName>
                                        </p:attrNameLst>
                                      </p:cBhvr>
                                      <p:to>
                                        <p:strVal val="visible"/>
                                      </p:to>
                                    </p:set>
                                    <p:anim calcmode="lin" valueType="num">
                                      <p:cBhvr>
                                        <p:cTn id="14" dur="250" fill="hold"/>
                                        <p:tgtEl>
                                          <p:spTgt spid="1031">
                                            <p:txEl>
                                              <p:pRg st="2" end="2"/>
                                            </p:txEl>
                                          </p:spTgt>
                                        </p:tgtEl>
                                        <p:attrNameLst>
                                          <p:attrName>ppt_w</p:attrName>
                                        </p:attrNameLst>
                                      </p:cBhvr>
                                      <p:tavLst>
                                        <p:tav tm="0">
                                          <p:val>
                                            <p:strVal val="#ppt_w*0.70"/>
                                          </p:val>
                                        </p:tav>
                                        <p:tav tm="100000">
                                          <p:val>
                                            <p:strVal val="#ppt_w"/>
                                          </p:val>
                                        </p:tav>
                                      </p:tavLst>
                                    </p:anim>
                                    <p:anim calcmode="lin" valueType="num">
                                      <p:cBhvr>
                                        <p:cTn id="15" dur="250" fill="hold"/>
                                        <p:tgtEl>
                                          <p:spTgt spid="1031">
                                            <p:txEl>
                                              <p:pRg st="2" end="2"/>
                                            </p:txEl>
                                          </p:spTgt>
                                        </p:tgtEl>
                                        <p:attrNameLst>
                                          <p:attrName>ppt_h</p:attrName>
                                        </p:attrNameLst>
                                      </p:cBhvr>
                                      <p:tavLst>
                                        <p:tav tm="0">
                                          <p:val>
                                            <p:strVal val="#ppt_h"/>
                                          </p:val>
                                        </p:tav>
                                        <p:tav tm="100000">
                                          <p:val>
                                            <p:strVal val="#ppt_h"/>
                                          </p:val>
                                        </p:tav>
                                      </p:tavLst>
                                    </p:anim>
                                    <p:animEffect transition="in" filter="fade">
                                      <p:cBhvr>
                                        <p:cTn id="16" dur="250"/>
                                        <p:tgtEl>
                                          <p:spTgt spid="10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720000" y="253395"/>
            <a:ext cx="7704000" cy="572700"/>
          </a:xfrm>
          <a:prstGeom prst="rect">
            <a:avLst/>
          </a:prstGeom>
        </p:spPr>
        <p:txBody>
          <a:bodyPr spcFirstLastPara="1" wrap="square" lIns="0" tIns="0" rIns="0" bIns="0" anchor="ctr" anchorCtr="0">
            <a:noAutofit/>
          </a:bodyPr>
          <a:lstStyle/>
          <a:p>
            <a:r>
              <a:rPr lang="en"/>
              <a:t>Visualize the confidence interval </a:t>
            </a:r>
            <a:endParaRPr lang="en-US"/>
          </a:p>
        </p:txBody>
      </p:sp>
      <p:grpSp>
        <p:nvGrpSpPr>
          <p:cNvPr id="9" name="Google Shape;2623;p43">
            <a:extLst>
              <a:ext uri="{FF2B5EF4-FFF2-40B4-BE49-F238E27FC236}">
                <a16:creationId xmlns:a16="http://schemas.microsoft.com/office/drawing/2014/main" id="{2C0E25EB-02CE-C769-47CC-929C80278378}"/>
              </a:ext>
            </a:extLst>
          </p:cNvPr>
          <p:cNvGrpSpPr>
            <a:grpSpLocks noChangeAspect="1"/>
          </p:cNvGrpSpPr>
          <p:nvPr/>
        </p:nvGrpSpPr>
        <p:grpSpPr>
          <a:xfrm>
            <a:off x="8198170" y="4054896"/>
            <a:ext cx="180980" cy="183600"/>
            <a:chOff x="3979175" y="2806250"/>
            <a:chExt cx="304200" cy="304200"/>
          </a:xfrm>
        </p:grpSpPr>
        <p:sp>
          <p:nvSpPr>
            <p:cNvPr id="10" name="Google Shape;2624;p43">
              <a:extLst>
                <a:ext uri="{FF2B5EF4-FFF2-40B4-BE49-F238E27FC236}">
                  <a16:creationId xmlns:a16="http://schemas.microsoft.com/office/drawing/2014/main" id="{6DF5967D-99C2-468D-A683-6EABA7AB2DBC}"/>
                </a:ext>
              </a:extLst>
            </p:cNvPr>
            <p:cNvSpPr/>
            <p:nvPr/>
          </p:nvSpPr>
          <p:spPr>
            <a:xfrm>
              <a:off x="3979175" y="2806250"/>
              <a:ext cx="304200" cy="304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25;p43">
              <a:extLst>
                <a:ext uri="{FF2B5EF4-FFF2-40B4-BE49-F238E27FC236}">
                  <a16:creationId xmlns:a16="http://schemas.microsoft.com/office/drawing/2014/main" id="{99B73DBA-1E95-DA89-B25B-38990E09A8AE}"/>
                </a:ext>
              </a:extLst>
            </p:cNvPr>
            <p:cNvSpPr/>
            <p:nvPr/>
          </p:nvSpPr>
          <p:spPr>
            <a:xfrm>
              <a:off x="4021982" y="2849057"/>
              <a:ext cx="218400" cy="21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9597A288-C0F5-D2F3-FDA3-4C2FA37223EE}"/>
              </a:ext>
            </a:extLst>
          </p:cNvPr>
          <p:cNvSpPr txBox="1"/>
          <p:nvPr/>
        </p:nvSpPr>
        <p:spPr>
          <a:xfrm>
            <a:off x="5793827" y="1939157"/>
            <a:ext cx="229936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Montserrat"/>
              </a:rPr>
              <a:t>For all pizzas, the CI of the average price is </a:t>
            </a:r>
            <a:r>
              <a:rPr lang="en-US" sz="1600">
                <a:solidFill>
                  <a:schemeClr val="bg2"/>
                </a:solidFill>
                <a:latin typeface="Montserrat"/>
              </a:rPr>
              <a:t>(8.53, 14.18)</a:t>
            </a:r>
            <a:r>
              <a:rPr lang="en-US" sz="1600">
                <a:latin typeface="Montserrat"/>
              </a:rPr>
              <a:t>.</a:t>
            </a:r>
          </a:p>
        </p:txBody>
      </p:sp>
      <p:pic>
        <p:nvPicPr>
          <p:cNvPr id="3" name="Picture 3" descr="Chart&#10;&#10;Description automatically generated">
            <a:extLst>
              <a:ext uri="{FF2B5EF4-FFF2-40B4-BE49-F238E27FC236}">
                <a16:creationId xmlns:a16="http://schemas.microsoft.com/office/drawing/2014/main" id="{7138D026-2206-A35D-0D14-16BB1CC249A9}"/>
              </a:ext>
            </a:extLst>
          </p:cNvPr>
          <p:cNvPicPr>
            <a:picLocks noChangeAspect="1"/>
          </p:cNvPicPr>
          <p:nvPr/>
        </p:nvPicPr>
        <p:blipFill rotWithShape="1">
          <a:blip r:embed="rId3"/>
          <a:srcRect r="-101" b="90868"/>
          <a:stretch/>
        </p:blipFill>
        <p:spPr>
          <a:xfrm>
            <a:off x="720000" y="999210"/>
            <a:ext cx="4740268" cy="295806"/>
          </a:xfrm>
          <a:prstGeom prst="rect">
            <a:avLst/>
          </a:prstGeom>
        </p:spPr>
      </p:pic>
      <p:pic>
        <p:nvPicPr>
          <p:cNvPr id="2779" name="圖片 2778">
            <a:extLst>
              <a:ext uri="{FF2B5EF4-FFF2-40B4-BE49-F238E27FC236}">
                <a16:creationId xmlns:a16="http://schemas.microsoft.com/office/drawing/2014/main" id="{98FC7507-6489-5A72-2760-46B36B4B3666}"/>
              </a:ext>
            </a:extLst>
          </p:cNvPr>
          <p:cNvPicPr>
            <a:picLocks noChangeAspect="1"/>
          </p:cNvPicPr>
          <p:nvPr/>
        </p:nvPicPr>
        <p:blipFill>
          <a:blip r:embed="rId4"/>
          <a:stretch>
            <a:fillRect/>
          </a:stretch>
        </p:blipFill>
        <p:spPr>
          <a:xfrm>
            <a:off x="5999145" y="2918731"/>
            <a:ext cx="1655380" cy="1792726"/>
          </a:xfrm>
          <a:prstGeom prst="rect">
            <a:avLst/>
          </a:prstGeom>
        </p:spPr>
      </p:pic>
      <p:pic>
        <p:nvPicPr>
          <p:cNvPr id="2" name="Picture 4" descr="Chart, box and whisker chart&#10;&#10;Description automatically generated">
            <a:extLst>
              <a:ext uri="{FF2B5EF4-FFF2-40B4-BE49-F238E27FC236}">
                <a16:creationId xmlns:a16="http://schemas.microsoft.com/office/drawing/2014/main" id="{9E545A53-BCAC-F006-9BB9-1C113E556555}"/>
              </a:ext>
            </a:extLst>
          </p:cNvPr>
          <p:cNvPicPr>
            <a:picLocks noChangeAspect="1"/>
          </p:cNvPicPr>
          <p:nvPr/>
        </p:nvPicPr>
        <p:blipFill>
          <a:blip r:embed="rId5"/>
          <a:stretch>
            <a:fillRect/>
          </a:stretch>
        </p:blipFill>
        <p:spPr>
          <a:xfrm>
            <a:off x="1442309" y="1295016"/>
            <a:ext cx="3295650" cy="3564437"/>
          </a:xfrm>
          <a:prstGeom prst="rect">
            <a:avLst/>
          </a:prstGeom>
        </p:spPr>
      </p:pic>
    </p:spTree>
    <p:extLst>
      <p:ext uri="{BB962C8B-B14F-4D97-AF65-F5344CB8AC3E}">
        <p14:creationId xmlns:p14="http://schemas.microsoft.com/office/powerpoint/2010/main" val="4326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nodeType="withEffect">
                                  <p:stCondLst>
                                    <p:cond delay="0"/>
                                  </p:stCondLst>
                                  <p:childTnLst>
                                    <p:set>
                                      <p:cBhvr>
                                        <p:cTn id="12" dur="1" fill="hold">
                                          <p:stCondLst>
                                            <p:cond delay="0"/>
                                          </p:stCondLst>
                                        </p:cTn>
                                        <p:tgtEl>
                                          <p:spTgt spid="2779"/>
                                        </p:tgtEl>
                                        <p:attrNameLst>
                                          <p:attrName>style.visibility</p:attrName>
                                        </p:attrNameLst>
                                      </p:cBhvr>
                                      <p:to>
                                        <p:strVal val="visible"/>
                                      </p:to>
                                    </p:set>
                                    <p:animEffect transition="in" filter="wipe(down)">
                                      <p:cBhvr>
                                        <p:cTn id="13" dur="500"/>
                                        <p:tgtEl>
                                          <p:spTgt spid="2779"/>
                                        </p:tgtEl>
                                      </p:cBhvr>
                                    </p:animEffect>
                                  </p:childTnLst>
                                </p:cTn>
                              </p:par>
                              <p:par>
                                <p:cTn id="14" presetID="22" presetClass="entr" presetSubtype="4"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down)">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27"/>
          <p:cNvSpPr txBox="1">
            <a:spLocks noGrp="1"/>
          </p:cNvSpPr>
          <p:nvPr>
            <p:ph type="title"/>
          </p:nvPr>
        </p:nvSpPr>
        <p:spPr>
          <a:xfrm>
            <a:off x="3727374" y="1217300"/>
            <a:ext cx="4646494" cy="921900"/>
          </a:xfrm>
          <a:prstGeom prst="rect">
            <a:avLst/>
          </a:prstGeom>
        </p:spPr>
        <p:txBody>
          <a:bodyPr spcFirstLastPara="1" wrap="square" lIns="0" tIns="0" rIns="0" bIns="0" anchor="ctr" anchorCtr="0">
            <a:noAutofit/>
          </a:bodyPr>
          <a:lstStyle/>
          <a:p>
            <a:r>
              <a:rPr lang="en-US"/>
              <a:t>Problem Statement</a:t>
            </a:r>
          </a:p>
        </p:txBody>
      </p:sp>
      <p:sp>
        <p:nvSpPr>
          <p:cNvPr id="752" name="Google Shape;752;p27"/>
          <p:cNvSpPr txBox="1">
            <a:spLocks noGrp="1"/>
          </p:cNvSpPr>
          <p:nvPr>
            <p:ph type="subTitle" idx="1"/>
          </p:nvPr>
        </p:nvSpPr>
        <p:spPr>
          <a:xfrm>
            <a:off x="3727374" y="2139100"/>
            <a:ext cx="5117731" cy="1787100"/>
          </a:xfrm>
          <a:prstGeom prst="rect">
            <a:avLst/>
          </a:prstGeom>
        </p:spPr>
        <p:txBody>
          <a:bodyPr spcFirstLastPara="1" wrap="square" lIns="0" tIns="0" rIns="0" bIns="0" anchor="ctr" anchorCtr="0">
            <a:noAutofit/>
          </a:bodyPr>
          <a:lstStyle/>
          <a:p>
            <a:pPr marL="0" indent="0"/>
            <a:r>
              <a:rPr lang="en-US"/>
              <a:t>What decisions should you make regarding important factors such as pizza pricing, menu options, restaurant location, branding, and other strategies to set your pizza restaurant up for success?</a:t>
            </a:r>
          </a:p>
        </p:txBody>
      </p:sp>
      <p:grpSp>
        <p:nvGrpSpPr>
          <p:cNvPr id="753" name="Google Shape;753;p27"/>
          <p:cNvGrpSpPr/>
          <p:nvPr/>
        </p:nvGrpSpPr>
        <p:grpSpPr>
          <a:xfrm>
            <a:off x="719992" y="1149202"/>
            <a:ext cx="2457508" cy="2845096"/>
            <a:chOff x="719992" y="1149202"/>
            <a:chExt cx="2457508" cy="2845096"/>
          </a:xfrm>
        </p:grpSpPr>
        <p:grpSp>
          <p:nvGrpSpPr>
            <p:cNvPr id="754" name="Google Shape;754;p27"/>
            <p:cNvGrpSpPr/>
            <p:nvPr/>
          </p:nvGrpSpPr>
          <p:grpSpPr>
            <a:xfrm>
              <a:off x="1272042" y="1149202"/>
              <a:ext cx="1226273" cy="1165909"/>
              <a:chOff x="1291642" y="1263502"/>
              <a:chExt cx="1226273" cy="1165909"/>
            </a:xfrm>
          </p:grpSpPr>
          <p:grpSp>
            <p:nvGrpSpPr>
              <p:cNvPr id="755" name="Google Shape;755;p27"/>
              <p:cNvGrpSpPr/>
              <p:nvPr/>
            </p:nvGrpSpPr>
            <p:grpSpPr>
              <a:xfrm>
                <a:off x="1291642" y="1263502"/>
                <a:ext cx="1226273" cy="1165909"/>
                <a:chOff x="1291642" y="1263324"/>
                <a:chExt cx="1226273" cy="1165909"/>
              </a:xfrm>
            </p:grpSpPr>
            <p:sp>
              <p:nvSpPr>
                <p:cNvPr id="756" name="Google Shape;756;p27"/>
                <p:cNvSpPr/>
                <p:nvPr/>
              </p:nvSpPr>
              <p:spPr>
                <a:xfrm>
                  <a:off x="1291642" y="1263324"/>
                  <a:ext cx="1226273" cy="1165909"/>
                </a:xfrm>
                <a:custGeom>
                  <a:avLst/>
                  <a:gdLst/>
                  <a:ahLst/>
                  <a:cxnLst/>
                  <a:rect l="l" t="t" r="r" b="b"/>
                  <a:pathLst>
                    <a:path w="14525" h="13810" extrusionOk="0">
                      <a:moveTo>
                        <a:pt x="7262" y="0"/>
                      </a:moveTo>
                      <a:cubicBezTo>
                        <a:pt x="4738" y="0"/>
                        <a:pt x="2267" y="687"/>
                        <a:pt x="117" y="1989"/>
                      </a:cubicBezTo>
                      <a:cubicBezTo>
                        <a:pt x="63" y="2016"/>
                        <a:pt x="28" y="2070"/>
                        <a:pt x="10" y="2132"/>
                      </a:cubicBezTo>
                      <a:cubicBezTo>
                        <a:pt x="1" y="2186"/>
                        <a:pt x="10" y="2248"/>
                        <a:pt x="36" y="2302"/>
                      </a:cubicBezTo>
                      <a:lnTo>
                        <a:pt x="7066" y="13703"/>
                      </a:lnTo>
                      <a:cubicBezTo>
                        <a:pt x="7102" y="13774"/>
                        <a:pt x="7182" y="13810"/>
                        <a:pt x="7262" y="13810"/>
                      </a:cubicBezTo>
                      <a:cubicBezTo>
                        <a:pt x="7343" y="13810"/>
                        <a:pt x="7414" y="13774"/>
                        <a:pt x="7459" y="13703"/>
                      </a:cubicBezTo>
                      <a:lnTo>
                        <a:pt x="14480" y="2302"/>
                      </a:lnTo>
                      <a:cubicBezTo>
                        <a:pt x="14515" y="2248"/>
                        <a:pt x="14524" y="2186"/>
                        <a:pt x="14506" y="2132"/>
                      </a:cubicBezTo>
                      <a:cubicBezTo>
                        <a:pt x="14489" y="2070"/>
                        <a:pt x="14453" y="2016"/>
                        <a:pt x="14399" y="1989"/>
                      </a:cubicBezTo>
                      <a:cubicBezTo>
                        <a:pt x="12249" y="687"/>
                        <a:pt x="9778" y="0"/>
                        <a:pt x="7262" y="0"/>
                      </a:cubicBezTo>
                      <a:close/>
                    </a:path>
                  </a:pathLst>
                </a:cu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7"/>
                <p:cNvSpPr/>
                <p:nvPr/>
              </p:nvSpPr>
              <p:spPr>
                <a:xfrm>
                  <a:off x="1341368" y="1389791"/>
                  <a:ext cx="1126061" cy="1039441"/>
                </a:xfrm>
                <a:custGeom>
                  <a:avLst/>
                  <a:gdLst/>
                  <a:ahLst/>
                  <a:cxnLst/>
                  <a:rect l="l" t="t" r="r" b="b"/>
                  <a:pathLst>
                    <a:path w="13338" h="12312" extrusionOk="0">
                      <a:moveTo>
                        <a:pt x="6673" y="1"/>
                      </a:moveTo>
                      <a:cubicBezTo>
                        <a:pt x="4336" y="1"/>
                        <a:pt x="2043" y="590"/>
                        <a:pt x="1" y="1705"/>
                      </a:cubicBezTo>
                      <a:lnTo>
                        <a:pt x="6477" y="12205"/>
                      </a:lnTo>
                      <a:cubicBezTo>
                        <a:pt x="6513" y="12276"/>
                        <a:pt x="6593" y="12312"/>
                        <a:pt x="6673" y="12312"/>
                      </a:cubicBezTo>
                      <a:cubicBezTo>
                        <a:pt x="6754" y="12312"/>
                        <a:pt x="6825" y="12276"/>
                        <a:pt x="6870" y="12205"/>
                      </a:cubicBezTo>
                      <a:lnTo>
                        <a:pt x="13338" y="1705"/>
                      </a:lnTo>
                      <a:cubicBezTo>
                        <a:pt x="11304" y="590"/>
                        <a:pt x="9011" y="1"/>
                        <a:pt x="6673" y="1"/>
                      </a:cubicBezTo>
                      <a:close/>
                    </a:path>
                  </a:pathLst>
                </a:cu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27"/>
              <p:cNvSpPr/>
              <p:nvPr/>
            </p:nvSpPr>
            <p:spPr>
              <a:xfrm>
                <a:off x="2036526" y="1829844"/>
                <a:ext cx="145878" cy="115869"/>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7"/>
              <p:cNvGrpSpPr/>
              <p:nvPr/>
            </p:nvGrpSpPr>
            <p:grpSpPr>
              <a:xfrm>
                <a:off x="1993774" y="1473334"/>
                <a:ext cx="326687" cy="298772"/>
                <a:chOff x="7951491" y="3948941"/>
                <a:chExt cx="472500" cy="432126"/>
              </a:xfrm>
            </p:grpSpPr>
            <p:sp>
              <p:nvSpPr>
                <p:cNvPr id="760" name="Google Shape;760;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 name="Google Shape;761;p27"/>
                <p:cNvGrpSpPr/>
                <p:nvPr/>
              </p:nvGrpSpPr>
              <p:grpSpPr>
                <a:xfrm>
                  <a:off x="8040998" y="4004152"/>
                  <a:ext cx="305305" cy="293709"/>
                  <a:chOff x="8040998" y="4004152"/>
                  <a:chExt cx="305305" cy="293709"/>
                </a:xfrm>
              </p:grpSpPr>
              <p:sp>
                <p:nvSpPr>
                  <p:cNvPr id="762" name="Google Shape;762;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 name="Google Shape;770;p27"/>
              <p:cNvGrpSpPr/>
              <p:nvPr/>
            </p:nvGrpSpPr>
            <p:grpSpPr>
              <a:xfrm>
                <a:off x="1558949" y="1635734"/>
                <a:ext cx="326687" cy="298772"/>
                <a:chOff x="7951491" y="3948941"/>
                <a:chExt cx="472500" cy="432126"/>
              </a:xfrm>
            </p:grpSpPr>
            <p:sp>
              <p:nvSpPr>
                <p:cNvPr id="771" name="Google Shape;771;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 name="Google Shape;772;p27"/>
                <p:cNvGrpSpPr/>
                <p:nvPr/>
              </p:nvGrpSpPr>
              <p:grpSpPr>
                <a:xfrm>
                  <a:off x="8040998" y="4004152"/>
                  <a:ext cx="305305" cy="293709"/>
                  <a:chOff x="8040998" y="4004152"/>
                  <a:chExt cx="305305" cy="293709"/>
                </a:xfrm>
              </p:grpSpPr>
              <p:sp>
                <p:nvSpPr>
                  <p:cNvPr id="773" name="Google Shape;773;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1" name="Google Shape;781;p27"/>
              <p:cNvSpPr/>
              <p:nvPr/>
            </p:nvSpPr>
            <p:spPr>
              <a:xfrm>
                <a:off x="1838044" y="1749667"/>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 name="Google Shape;782;p27"/>
              <p:cNvGrpSpPr/>
              <p:nvPr/>
            </p:nvGrpSpPr>
            <p:grpSpPr>
              <a:xfrm rot="-4424905">
                <a:off x="1750308" y="1433439"/>
                <a:ext cx="308956" cy="262438"/>
                <a:chOff x="9520904" y="1806552"/>
                <a:chExt cx="446838" cy="379559"/>
              </a:xfrm>
            </p:grpSpPr>
            <p:sp>
              <p:nvSpPr>
                <p:cNvPr id="783" name="Google Shape;783;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27"/>
              <p:cNvSpPr/>
              <p:nvPr/>
            </p:nvSpPr>
            <p:spPr>
              <a:xfrm>
                <a:off x="1469623" y="1535466"/>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27"/>
              <p:cNvGrpSpPr/>
              <p:nvPr/>
            </p:nvGrpSpPr>
            <p:grpSpPr>
              <a:xfrm rot="-7593699">
                <a:off x="1777607" y="1963434"/>
                <a:ext cx="308975" cy="262454"/>
                <a:chOff x="9520904" y="1806552"/>
                <a:chExt cx="446838" cy="379559"/>
              </a:xfrm>
            </p:grpSpPr>
            <p:sp>
              <p:nvSpPr>
                <p:cNvPr id="789" name="Google Shape;789;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 name="Google Shape;793;p27"/>
              <p:cNvSpPr/>
              <p:nvPr/>
            </p:nvSpPr>
            <p:spPr>
              <a:xfrm>
                <a:off x="1608926" y="1501694"/>
                <a:ext cx="145878" cy="115869"/>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27"/>
            <p:cNvGrpSpPr/>
            <p:nvPr/>
          </p:nvGrpSpPr>
          <p:grpSpPr>
            <a:xfrm>
              <a:off x="719992" y="1819088"/>
              <a:ext cx="2339417" cy="2175210"/>
              <a:chOff x="739592" y="1704788"/>
              <a:chExt cx="2339417" cy="2175210"/>
            </a:xfrm>
          </p:grpSpPr>
          <p:grpSp>
            <p:nvGrpSpPr>
              <p:cNvPr id="795" name="Google Shape;795;p27"/>
              <p:cNvGrpSpPr/>
              <p:nvPr/>
            </p:nvGrpSpPr>
            <p:grpSpPr>
              <a:xfrm>
                <a:off x="739592" y="1704788"/>
                <a:ext cx="2339417" cy="2175210"/>
                <a:chOff x="739592" y="1704609"/>
                <a:chExt cx="2339417" cy="2175210"/>
              </a:xfrm>
            </p:grpSpPr>
            <p:sp>
              <p:nvSpPr>
                <p:cNvPr id="796" name="Google Shape;796;p27"/>
                <p:cNvSpPr/>
                <p:nvPr/>
              </p:nvSpPr>
              <p:spPr>
                <a:xfrm>
                  <a:off x="739592" y="1704609"/>
                  <a:ext cx="2339417" cy="2175210"/>
                </a:xfrm>
                <a:custGeom>
                  <a:avLst/>
                  <a:gdLst/>
                  <a:ahLst/>
                  <a:cxnLst/>
                  <a:rect l="l" t="t" r="r" b="b"/>
                  <a:pathLst>
                    <a:path w="27710" h="25765" extrusionOk="0">
                      <a:moveTo>
                        <a:pt x="6825" y="1"/>
                      </a:moveTo>
                      <a:cubicBezTo>
                        <a:pt x="6790" y="1"/>
                        <a:pt x="6745" y="19"/>
                        <a:pt x="6709" y="36"/>
                      </a:cubicBezTo>
                      <a:cubicBezTo>
                        <a:pt x="2507" y="2570"/>
                        <a:pt x="1" y="7013"/>
                        <a:pt x="1" y="11910"/>
                      </a:cubicBezTo>
                      <a:cubicBezTo>
                        <a:pt x="1" y="19547"/>
                        <a:pt x="6210" y="25765"/>
                        <a:pt x="13855" y="25765"/>
                      </a:cubicBezTo>
                      <a:cubicBezTo>
                        <a:pt x="21491" y="25765"/>
                        <a:pt x="27709" y="19547"/>
                        <a:pt x="27709" y="11910"/>
                      </a:cubicBezTo>
                      <a:cubicBezTo>
                        <a:pt x="27709" y="7013"/>
                        <a:pt x="25203" y="2570"/>
                        <a:pt x="20992" y="36"/>
                      </a:cubicBezTo>
                      <a:cubicBezTo>
                        <a:pt x="20956" y="19"/>
                        <a:pt x="20920" y="1"/>
                        <a:pt x="20876" y="1"/>
                      </a:cubicBezTo>
                      <a:cubicBezTo>
                        <a:pt x="20805" y="1"/>
                        <a:pt x="20724" y="45"/>
                        <a:pt x="20680" y="117"/>
                      </a:cubicBezTo>
                      <a:lnTo>
                        <a:pt x="13855" y="11197"/>
                      </a:lnTo>
                      <a:lnTo>
                        <a:pt x="7021" y="117"/>
                      </a:lnTo>
                      <a:cubicBezTo>
                        <a:pt x="6977" y="45"/>
                        <a:pt x="6906" y="1"/>
                        <a:pt x="6825" y="1"/>
                      </a:cubicBezTo>
                      <a:close/>
                    </a:path>
                  </a:pathLst>
                </a:cu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7"/>
                <p:cNvSpPr/>
                <p:nvPr/>
              </p:nvSpPr>
              <p:spPr>
                <a:xfrm>
                  <a:off x="866144" y="1800262"/>
                  <a:ext cx="2086311" cy="1945490"/>
                </a:xfrm>
                <a:custGeom>
                  <a:avLst/>
                  <a:gdLst/>
                  <a:ahLst/>
                  <a:cxnLst/>
                  <a:rect l="l" t="t" r="r" b="b"/>
                  <a:pathLst>
                    <a:path w="24712" h="23044" extrusionOk="0">
                      <a:moveTo>
                        <a:pt x="6156" y="1"/>
                      </a:moveTo>
                      <a:cubicBezTo>
                        <a:pt x="2471" y="2142"/>
                        <a:pt x="0" y="6120"/>
                        <a:pt x="0" y="10688"/>
                      </a:cubicBezTo>
                      <a:cubicBezTo>
                        <a:pt x="0" y="17513"/>
                        <a:pt x="5531" y="23044"/>
                        <a:pt x="12356" y="23044"/>
                      </a:cubicBezTo>
                      <a:cubicBezTo>
                        <a:pt x="19181" y="23044"/>
                        <a:pt x="24712" y="17513"/>
                        <a:pt x="24712" y="10688"/>
                      </a:cubicBezTo>
                      <a:cubicBezTo>
                        <a:pt x="24712" y="6120"/>
                        <a:pt x="22232" y="2142"/>
                        <a:pt x="18556" y="1"/>
                      </a:cubicBezTo>
                      <a:lnTo>
                        <a:pt x="12356" y="10064"/>
                      </a:lnTo>
                      <a:lnTo>
                        <a:pt x="6156" y="1"/>
                      </a:lnTo>
                      <a:close/>
                    </a:path>
                  </a:pathLst>
                </a:cu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27"/>
              <p:cNvSpPr/>
              <p:nvPr/>
            </p:nvSpPr>
            <p:spPr>
              <a:xfrm>
                <a:off x="1428876" y="2932157"/>
                <a:ext cx="145878" cy="115869"/>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27"/>
              <p:cNvGrpSpPr/>
              <p:nvPr/>
            </p:nvGrpSpPr>
            <p:grpSpPr>
              <a:xfrm rot="-8100000">
                <a:off x="1844306" y="3118812"/>
                <a:ext cx="308948" cy="262430"/>
                <a:chOff x="9520904" y="1806552"/>
                <a:chExt cx="446838" cy="379559"/>
              </a:xfrm>
            </p:grpSpPr>
            <p:sp>
              <p:nvSpPr>
                <p:cNvPr id="800" name="Google Shape;800;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 name="Google Shape;804;p27"/>
              <p:cNvSpPr/>
              <p:nvPr/>
            </p:nvSpPr>
            <p:spPr>
              <a:xfrm>
                <a:off x="2052073" y="3303816"/>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 name="Google Shape;805;p27"/>
              <p:cNvGrpSpPr/>
              <p:nvPr/>
            </p:nvGrpSpPr>
            <p:grpSpPr>
              <a:xfrm>
                <a:off x="2308086" y="2932159"/>
                <a:ext cx="326687" cy="298772"/>
                <a:chOff x="7951491" y="3948941"/>
                <a:chExt cx="472500" cy="432126"/>
              </a:xfrm>
            </p:grpSpPr>
            <p:sp>
              <p:nvSpPr>
                <p:cNvPr id="806" name="Google Shape;806;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27"/>
                <p:cNvGrpSpPr/>
                <p:nvPr/>
              </p:nvGrpSpPr>
              <p:grpSpPr>
                <a:xfrm>
                  <a:off x="8040998" y="4004152"/>
                  <a:ext cx="305305" cy="293709"/>
                  <a:chOff x="8040998" y="4004152"/>
                  <a:chExt cx="305305" cy="293709"/>
                </a:xfrm>
              </p:grpSpPr>
              <p:sp>
                <p:nvSpPr>
                  <p:cNvPr id="808" name="Google Shape;808;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6" name="Google Shape;816;p27"/>
              <p:cNvSpPr/>
              <p:nvPr/>
            </p:nvSpPr>
            <p:spPr>
              <a:xfrm>
                <a:off x="2517919" y="2723692"/>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 name="Google Shape;817;p27"/>
              <p:cNvGrpSpPr/>
              <p:nvPr/>
            </p:nvGrpSpPr>
            <p:grpSpPr>
              <a:xfrm>
                <a:off x="1065636" y="2207734"/>
                <a:ext cx="326687" cy="298772"/>
                <a:chOff x="7951491" y="3948941"/>
                <a:chExt cx="472500" cy="432126"/>
              </a:xfrm>
            </p:grpSpPr>
            <p:sp>
              <p:nvSpPr>
                <p:cNvPr id="818" name="Google Shape;818;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27"/>
                <p:cNvGrpSpPr/>
                <p:nvPr/>
              </p:nvGrpSpPr>
              <p:grpSpPr>
                <a:xfrm>
                  <a:off x="8040998" y="4004152"/>
                  <a:ext cx="305305" cy="293709"/>
                  <a:chOff x="8040998" y="4004152"/>
                  <a:chExt cx="305305" cy="293709"/>
                </a:xfrm>
              </p:grpSpPr>
              <p:sp>
                <p:nvSpPr>
                  <p:cNvPr id="820" name="Google Shape;820;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 name="Google Shape;828;p27"/>
              <p:cNvGrpSpPr/>
              <p:nvPr/>
            </p:nvGrpSpPr>
            <p:grpSpPr>
              <a:xfrm>
                <a:off x="1291661" y="3153284"/>
                <a:ext cx="326687" cy="298772"/>
                <a:chOff x="7951491" y="3948941"/>
                <a:chExt cx="472500" cy="432126"/>
              </a:xfrm>
            </p:grpSpPr>
            <p:sp>
              <p:nvSpPr>
                <p:cNvPr id="829" name="Google Shape;829;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27"/>
                <p:cNvGrpSpPr/>
                <p:nvPr/>
              </p:nvGrpSpPr>
              <p:grpSpPr>
                <a:xfrm>
                  <a:off x="8040998" y="4004152"/>
                  <a:ext cx="305305" cy="293709"/>
                  <a:chOff x="8040998" y="4004152"/>
                  <a:chExt cx="305305" cy="293709"/>
                </a:xfrm>
              </p:grpSpPr>
              <p:sp>
                <p:nvSpPr>
                  <p:cNvPr id="831" name="Google Shape;831;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9" name="Google Shape;839;p27"/>
              <p:cNvSpPr/>
              <p:nvPr/>
            </p:nvSpPr>
            <p:spPr>
              <a:xfrm rot="-3356822">
                <a:off x="1019513" y="2506490"/>
                <a:ext cx="272122" cy="258543"/>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a:off x="1156744" y="2952254"/>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a:off x="1910269" y="2737342"/>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a:off x="2335356" y="2104392"/>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27"/>
              <p:cNvGrpSpPr/>
              <p:nvPr/>
            </p:nvGrpSpPr>
            <p:grpSpPr>
              <a:xfrm>
                <a:off x="1437624" y="2571759"/>
                <a:ext cx="326687" cy="298772"/>
                <a:chOff x="7951491" y="3948941"/>
                <a:chExt cx="472500" cy="432126"/>
              </a:xfrm>
            </p:grpSpPr>
            <p:sp>
              <p:nvSpPr>
                <p:cNvPr id="844" name="Google Shape;844;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27"/>
                <p:cNvGrpSpPr/>
                <p:nvPr/>
              </p:nvGrpSpPr>
              <p:grpSpPr>
                <a:xfrm>
                  <a:off x="8040998" y="4004152"/>
                  <a:ext cx="305305" cy="293709"/>
                  <a:chOff x="8040998" y="4004152"/>
                  <a:chExt cx="305305" cy="293709"/>
                </a:xfrm>
              </p:grpSpPr>
              <p:sp>
                <p:nvSpPr>
                  <p:cNvPr id="846" name="Google Shape;846;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 name="Google Shape;854;p27"/>
              <p:cNvGrpSpPr/>
              <p:nvPr/>
            </p:nvGrpSpPr>
            <p:grpSpPr>
              <a:xfrm>
                <a:off x="2490649" y="2319784"/>
                <a:ext cx="326687" cy="298772"/>
                <a:chOff x="7951491" y="3948941"/>
                <a:chExt cx="472500" cy="432126"/>
              </a:xfrm>
            </p:grpSpPr>
            <p:sp>
              <p:nvSpPr>
                <p:cNvPr id="855" name="Google Shape;855;p2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 name="Google Shape;856;p27"/>
                <p:cNvGrpSpPr/>
                <p:nvPr/>
              </p:nvGrpSpPr>
              <p:grpSpPr>
                <a:xfrm>
                  <a:off x="8040998" y="4004152"/>
                  <a:ext cx="305305" cy="293709"/>
                  <a:chOff x="8040998" y="4004152"/>
                  <a:chExt cx="305305" cy="293709"/>
                </a:xfrm>
              </p:grpSpPr>
              <p:sp>
                <p:nvSpPr>
                  <p:cNvPr id="857" name="Google Shape;857;p2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7"/>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 name="Google Shape;865;p27"/>
              <p:cNvGrpSpPr/>
              <p:nvPr/>
            </p:nvGrpSpPr>
            <p:grpSpPr>
              <a:xfrm rot="-6579062">
                <a:off x="1300506" y="2226326"/>
                <a:ext cx="308929" cy="262414"/>
                <a:chOff x="9520904" y="1806552"/>
                <a:chExt cx="446838" cy="379559"/>
              </a:xfrm>
            </p:grpSpPr>
            <p:sp>
              <p:nvSpPr>
                <p:cNvPr id="866" name="Google Shape;866;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27"/>
              <p:cNvGrpSpPr/>
              <p:nvPr/>
            </p:nvGrpSpPr>
            <p:grpSpPr>
              <a:xfrm rot="-10485318">
                <a:off x="1515106" y="2718992"/>
                <a:ext cx="308941" cy="262425"/>
                <a:chOff x="9520904" y="1806552"/>
                <a:chExt cx="446838" cy="379559"/>
              </a:xfrm>
            </p:grpSpPr>
            <p:sp>
              <p:nvSpPr>
                <p:cNvPr id="871" name="Google Shape;871;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27"/>
              <p:cNvGrpSpPr/>
              <p:nvPr/>
            </p:nvGrpSpPr>
            <p:grpSpPr>
              <a:xfrm rot="-8100000">
                <a:off x="1446411" y="3284470"/>
                <a:ext cx="308948" cy="262430"/>
                <a:chOff x="9520904" y="1806552"/>
                <a:chExt cx="446838" cy="379559"/>
              </a:xfrm>
            </p:grpSpPr>
            <p:sp>
              <p:nvSpPr>
                <p:cNvPr id="876" name="Google Shape;876;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27"/>
              <p:cNvGrpSpPr/>
              <p:nvPr/>
            </p:nvGrpSpPr>
            <p:grpSpPr>
              <a:xfrm rot="-8100000">
                <a:off x="2248336" y="2735395"/>
                <a:ext cx="308948" cy="262430"/>
                <a:chOff x="9520904" y="1806552"/>
                <a:chExt cx="446838" cy="379559"/>
              </a:xfrm>
            </p:grpSpPr>
            <p:sp>
              <p:nvSpPr>
                <p:cNvPr id="881" name="Google Shape;881;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 name="Google Shape;885;p27"/>
              <p:cNvSpPr/>
              <p:nvPr/>
            </p:nvSpPr>
            <p:spPr>
              <a:xfrm>
                <a:off x="2329876" y="3357757"/>
                <a:ext cx="145878" cy="115869"/>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7"/>
              <p:cNvSpPr/>
              <p:nvPr/>
            </p:nvSpPr>
            <p:spPr>
              <a:xfrm>
                <a:off x="2054539" y="2513819"/>
                <a:ext cx="145878" cy="115869"/>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7"/>
              <p:cNvSpPr/>
              <p:nvPr/>
            </p:nvSpPr>
            <p:spPr>
              <a:xfrm rot="-2491123">
                <a:off x="1382025" y="2112718"/>
                <a:ext cx="145879" cy="115868"/>
              </a:xfrm>
              <a:custGeom>
                <a:avLst/>
                <a:gdLst/>
                <a:ahLst/>
                <a:cxnLst/>
                <a:rect l="l" t="t" r="r" b="b"/>
                <a:pathLst>
                  <a:path w="2713" h="2155" extrusionOk="0">
                    <a:moveTo>
                      <a:pt x="1134" y="0"/>
                    </a:moveTo>
                    <a:cubicBezTo>
                      <a:pt x="1051" y="0"/>
                      <a:pt x="967" y="7"/>
                      <a:pt x="884" y="22"/>
                    </a:cubicBezTo>
                    <a:cubicBezTo>
                      <a:pt x="518" y="93"/>
                      <a:pt x="206" y="299"/>
                      <a:pt x="1" y="611"/>
                    </a:cubicBezTo>
                    <a:lnTo>
                      <a:pt x="545" y="977"/>
                    </a:lnTo>
                    <a:cubicBezTo>
                      <a:pt x="652" y="816"/>
                      <a:pt x="813" y="709"/>
                      <a:pt x="1009" y="664"/>
                    </a:cubicBezTo>
                    <a:cubicBezTo>
                      <a:pt x="1052" y="656"/>
                      <a:pt x="1095" y="652"/>
                      <a:pt x="1138" y="652"/>
                    </a:cubicBezTo>
                    <a:cubicBezTo>
                      <a:pt x="1284" y="652"/>
                      <a:pt x="1429" y="698"/>
                      <a:pt x="1553" y="780"/>
                    </a:cubicBezTo>
                    <a:cubicBezTo>
                      <a:pt x="1714" y="887"/>
                      <a:pt x="1821" y="1057"/>
                      <a:pt x="1856" y="1244"/>
                    </a:cubicBezTo>
                    <a:cubicBezTo>
                      <a:pt x="1892" y="1431"/>
                      <a:pt x="1856" y="1628"/>
                      <a:pt x="1740" y="1788"/>
                    </a:cubicBezTo>
                    <a:lnTo>
                      <a:pt x="2285" y="2154"/>
                    </a:lnTo>
                    <a:cubicBezTo>
                      <a:pt x="2713" y="1521"/>
                      <a:pt x="2543" y="664"/>
                      <a:pt x="1919" y="236"/>
                    </a:cubicBezTo>
                    <a:cubicBezTo>
                      <a:pt x="1679" y="79"/>
                      <a:pt x="1409" y="0"/>
                      <a:pt x="1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7"/>
              <p:cNvSpPr/>
              <p:nvPr/>
            </p:nvSpPr>
            <p:spPr>
              <a:xfrm>
                <a:off x="2749523" y="2561641"/>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7"/>
              <p:cNvSpPr/>
              <p:nvPr/>
            </p:nvSpPr>
            <p:spPr>
              <a:xfrm>
                <a:off x="989623" y="2792504"/>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7"/>
              <p:cNvSpPr/>
              <p:nvPr/>
            </p:nvSpPr>
            <p:spPr>
              <a:xfrm>
                <a:off x="1686673" y="3030216"/>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7"/>
              <p:cNvSpPr/>
              <p:nvPr/>
            </p:nvSpPr>
            <p:spPr>
              <a:xfrm>
                <a:off x="1838044" y="3357742"/>
                <a:ext cx="272120" cy="258551"/>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27"/>
              <p:cNvGrpSpPr/>
              <p:nvPr/>
            </p:nvGrpSpPr>
            <p:grpSpPr>
              <a:xfrm rot="-4424905">
                <a:off x="2248496" y="2225764"/>
                <a:ext cx="308956" cy="262438"/>
                <a:chOff x="9520904" y="1806552"/>
                <a:chExt cx="446838" cy="379559"/>
              </a:xfrm>
            </p:grpSpPr>
            <p:sp>
              <p:nvSpPr>
                <p:cNvPr id="893" name="Google Shape;893;p27"/>
                <p:cNvSpPr/>
                <p:nvPr/>
              </p:nvSpPr>
              <p:spPr>
                <a:xfrm>
                  <a:off x="9539645" y="1824204"/>
                  <a:ext cx="398312" cy="344332"/>
                </a:xfrm>
                <a:custGeom>
                  <a:avLst/>
                  <a:gdLst/>
                  <a:ahLst/>
                  <a:cxnLst/>
                  <a:rect l="l" t="t" r="r" b="b"/>
                  <a:pathLst>
                    <a:path w="5122" h="4428" extrusionOk="0">
                      <a:moveTo>
                        <a:pt x="3081" y="1"/>
                      </a:moveTo>
                      <a:cubicBezTo>
                        <a:pt x="2821" y="1"/>
                        <a:pt x="2507" y="88"/>
                        <a:pt x="2186" y="381"/>
                      </a:cubicBezTo>
                      <a:cubicBezTo>
                        <a:pt x="2128" y="431"/>
                        <a:pt x="2057" y="456"/>
                        <a:pt x="1987" y="456"/>
                      </a:cubicBezTo>
                      <a:cubicBezTo>
                        <a:pt x="1908" y="456"/>
                        <a:pt x="1829" y="424"/>
                        <a:pt x="1767" y="363"/>
                      </a:cubicBezTo>
                      <a:lnTo>
                        <a:pt x="1571" y="185"/>
                      </a:lnTo>
                      <a:cubicBezTo>
                        <a:pt x="1512" y="125"/>
                        <a:pt x="1434" y="96"/>
                        <a:pt x="1357" y="96"/>
                      </a:cubicBezTo>
                      <a:cubicBezTo>
                        <a:pt x="1271" y="96"/>
                        <a:pt x="1186" y="132"/>
                        <a:pt x="1125" y="202"/>
                      </a:cubicBezTo>
                      <a:lnTo>
                        <a:pt x="117" y="1389"/>
                      </a:lnTo>
                      <a:cubicBezTo>
                        <a:pt x="1" y="1523"/>
                        <a:pt x="27" y="1728"/>
                        <a:pt x="170" y="1835"/>
                      </a:cubicBezTo>
                      <a:lnTo>
                        <a:pt x="447" y="2040"/>
                      </a:lnTo>
                      <a:cubicBezTo>
                        <a:pt x="572" y="2138"/>
                        <a:pt x="607" y="2326"/>
                        <a:pt x="518" y="2459"/>
                      </a:cubicBezTo>
                      <a:cubicBezTo>
                        <a:pt x="304" y="2789"/>
                        <a:pt x="81" y="3432"/>
                        <a:pt x="857" y="4092"/>
                      </a:cubicBezTo>
                      <a:cubicBezTo>
                        <a:pt x="1140" y="4334"/>
                        <a:pt x="1439" y="4428"/>
                        <a:pt x="1733" y="4428"/>
                      </a:cubicBezTo>
                      <a:cubicBezTo>
                        <a:pt x="2599" y="4428"/>
                        <a:pt x="3421" y="3611"/>
                        <a:pt x="3640" y="3351"/>
                      </a:cubicBezTo>
                      <a:cubicBezTo>
                        <a:pt x="3935" y="3012"/>
                        <a:pt x="5121" y="1398"/>
                        <a:pt x="3756" y="202"/>
                      </a:cubicBezTo>
                      <a:cubicBezTo>
                        <a:pt x="3739" y="193"/>
                        <a:pt x="3730" y="185"/>
                        <a:pt x="3712" y="176"/>
                      </a:cubicBezTo>
                      <a:cubicBezTo>
                        <a:pt x="3638" y="131"/>
                        <a:pt x="3400" y="1"/>
                        <a:pt x="3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7"/>
                <p:cNvSpPr/>
                <p:nvPr/>
              </p:nvSpPr>
              <p:spPr>
                <a:xfrm>
                  <a:off x="9520904" y="1806552"/>
                  <a:ext cx="446838" cy="379559"/>
                </a:xfrm>
                <a:custGeom>
                  <a:avLst/>
                  <a:gdLst/>
                  <a:ahLst/>
                  <a:cxnLst/>
                  <a:rect l="l" t="t" r="r" b="b"/>
                  <a:pathLst>
                    <a:path w="5746" h="4881" extrusionOk="0">
                      <a:moveTo>
                        <a:pt x="3322" y="448"/>
                      </a:moveTo>
                      <a:cubicBezTo>
                        <a:pt x="3568" y="448"/>
                        <a:pt x="3756" y="546"/>
                        <a:pt x="3837" y="599"/>
                      </a:cubicBezTo>
                      <a:cubicBezTo>
                        <a:pt x="3837" y="599"/>
                        <a:pt x="3846" y="599"/>
                        <a:pt x="3846" y="608"/>
                      </a:cubicBezTo>
                      <a:cubicBezTo>
                        <a:pt x="5086" y="1687"/>
                        <a:pt x="3953" y="3150"/>
                        <a:pt x="3712" y="3436"/>
                      </a:cubicBezTo>
                      <a:cubicBezTo>
                        <a:pt x="3698" y="3450"/>
                        <a:pt x="2848" y="4425"/>
                        <a:pt x="1971" y="4425"/>
                      </a:cubicBezTo>
                      <a:cubicBezTo>
                        <a:pt x="1723" y="4425"/>
                        <a:pt x="1474" y="4347"/>
                        <a:pt x="1241" y="4149"/>
                      </a:cubicBezTo>
                      <a:cubicBezTo>
                        <a:pt x="750" y="3730"/>
                        <a:pt x="652" y="3275"/>
                        <a:pt x="946" y="2811"/>
                      </a:cubicBezTo>
                      <a:cubicBezTo>
                        <a:pt x="1098" y="2570"/>
                        <a:pt x="1045" y="2258"/>
                        <a:pt x="822" y="2089"/>
                      </a:cubicBezTo>
                      <a:lnTo>
                        <a:pt x="545" y="1884"/>
                      </a:lnTo>
                      <a:cubicBezTo>
                        <a:pt x="518" y="1866"/>
                        <a:pt x="509" y="1839"/>
                        <a:pt x="509" y="1830"/>
                      </a:cubicBezTo>
                      <a:cubicBezTo>
                        <a:pt x="509" y="1812"/>
                        <a:pt x="509" y="1785"/>
                        <a:pt x="527" y="1768"/>
                      </a:cubicBezTo>
                      <a:lnTo>
                        <a:pt x="1544" y="581"/>
                      </a:lnTo>
                      <a:cubicBezTo>
                        <a:pt x="1562" y="554"/>
                        <a:pt x="1589" y="554"/>
                        <a:pt x="1598" y="554"/>
                      </a:cubicBezTo>
                      <a:cubicBezTo>
                        <a:pt x="1616" y="554"/>
                        <a:pt x="1633" y="554"/>
                        <a:pt x="1660" y="572"/>
                      </a:cubicBezTo>
                      <a:lnTo>
                        <a:pt x="1847" y="759"/>
                      </a:lnTo>
                      <a:cubicBezTo>
                        <a:pt x="1951" y="859"/>
                        <a:pt x="2085" y="908"/>
                        <a:pt x="2218" y="908"/>
                      </a:cubicBezTo>
                      <a:cubicBezTo>
                        <a:pt x="2348" y="908"/>
                        <a:pt x="2478" y="861"/>
                        <a:pt x="2579" y="768"/>
                      </a:cubicBezTo>
                      <a:cubicBezTo>
                        <a:pt x="2849" y="523"/>
                        <a:pt x="3108" y="448"/>
                        <a:pt x="3322" y="448"/>
                      </a:cubicBezTo>
                      <a:close/>
                      <a:moveTo>
                        <a:pt x="3317" y="0"/>
                      </a:moveTo>
                      <a:cubicBezTo>
                        <a:pt x="3011" y="0"/>
                        <a:pt x="2645" y="101"/>
                        <a:pt x="2276" y="438"/>
                      </a:cubicBezTo>
                      <a:cubicBezTo>
                        <a:pt x="2261" y="450"/>
                        <a:pt x="2244" y="454"/>
                        <a:pt x="2227" y="454"/>
                      </a:cubicBezTo>
                      <a:cubicBezTo>
                        <a:pt x="2204" y="454"/>
                        <a:pt x="2180" y="445"/>
                        <a:pt x="2160" y="429"/>
                      </a:cubicBezTo>
                      <a:lnTo>
                        <a:pt x="1972" y="251"/>
                      </a:lnTo>
                      <a:cubicBezTo>
                        <a:pt x="1873" y="152"/>
                        <a:pt x="1743" y="98"/>
                        <a:pt x="1603" y="98"/>
                      </a:cubicBezTo>
                      <a:cubicBezTo>
                        <a:pt x="1593" y="98"/>
                        <a:pt x="1582" y="99"/>
                        <a:pt x="1571" y="99"/>
                      </a:cubicBezTo>
                      <a:cubicBezTo>
                        <a:pt x="1428" y="108"/>
                        <a:pt x="1285" y="180"/>
                        <a:pt x="1196" y="287"/>
                      </a:cubicBezTo>
                      <a:lnTo>
                        <a:pt x="188" y="1473"/>
                      </a:lnTo>
                      <a:cubicBezTo>
                        <a:pt x="90" y="1580"/>
                        <a:pt x="45" y="1732"/>
                        <a:pt x="63" y="1875"/>
                      </a:cubicBezTo>
                      <a:cubicBezTo>
                        <a:pt x="81" y="2026"/>
                        <a:pt x="152" y="2160"/>
                        <a:pt x="268" y="2249"/>
                      </a:cubicBezTo>
                      <a:lnTo>
                        <a:pt x="554" y="2454"/>
                      </a:lnTo>
                      <a:cubicBezTo>
                        <a:pt x="581" y="2481"/>
                        <a:pt x="590" y="2526"/>
                        <a:pt x="572" y="2562"/>
                      </a:cubicBezTo>
                      <a:cubicBezTo>
                        <a:pt x="367" y="2874"/>
                        <a:pt x="1" y="3686"/>
                        <a:pt x="946" y="4497"/>
                      </a:cubicBezTo>
                      <a:cubicBezTo>
                        <a:pt x="1277" y="4774"/>
                        <a:pt x="1624" y="4881"/>
                        <a:pt x="1963" y="4881"/>
                      </a:cubicBezTo>
                      <a:cubicBezTo>
                        <a:pt x="2811" y="4881"/>
                        <a:pt x="3641" y="4212"/>
                        <a:pt x="4051" y="3730"/>
                      </a:cubicBezTo>
                      <a:cubicBezTo>
                        <a:pt x="4229" y="3525"/>
                        <a:pt x="5746" y="1652"/>
                        <a:pt x="4140" y="260"/>
                      </a:cubicBezTo>
                      <a:cubicBezTo>
                        <a:pt x="4122" y="242"/>
                        <a:pt x="4096" y="224"/>
                        <a:pt x="4078" y="206"/>
                      </a:cubicBezTo>
                      <a:cubicBezTo>
                        <a:pt x="3989" y="157"/>
                        <a:pt x="3699" y="0"/>
                        <a:pt x="3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7"/>
                <p:cNvSpPr/>
                <p:nvPr/>
              </p:nvSpPr>
              <p:spPr>
                <a:xfrm>
                  <a:off x="9554265" y="1965576"/>
                  <a:ext cx="117970" cy="117188"/>
                </a:xfrm>
                <a:custGeom>
                  <a:avLst/>
                  <a:gdLst/>
                  <a:ahLst/>
                  <a:cxnLst/>
                  <a:rect l="l" t="t" r="r" b="b"/>
                  <a:pathLst>
                    <a:path w="1517" h="1507" extrusionOk="0">
                      <a:moveTo>
                        <a:pt x="705" y="811"/>
                      </a:moveTo>
                      <a:lnTo>
                        <a:pt x="1017" y="1025"/>
                      </a:lnTo>
                      <a:cubicBezTo>
                        <a:pt x="978" y="1040"/>
                        <a:pt x="938" y="1048"/>
                        <a:pt x="899" y="1048"/>
                      </a:cubicBezTo>
                      <a:cubicBezTo>
                        <a:pt x="823" y="1048"/>
                        <a:pt x="749" y="1018"/>
                        <a:pt x="678" y="954"/>
                      </a:cubicBezTo>
                      <a:cubicBezTo>
                        <a:pt x="642" y="918"/>
                        <a:pt x="651" y="873"/>
                        <a:pt x="705" y="811"/>
                      </a:cubicBezTo>
                      <a:close/>
                      <a:moveTo>
                        <a:pt x="252" y="1"/>
                      </a:moveTo>
                      <a:cubicBezTo>
                        <a:pt x="183" y="1"/>
                        <a:pt x="114" y="33"/>
                        <a:pt x="71" y="97"/>
                      </a:cubicBezTo>
                      <a:cubicBezTo>
                        <a:pt x="0" y="204"/>
                        <a:pt x="27" y="338"/>
                        <a:pt x="125" y="409"/>
                      </a:cubicBezTo>
                      <a:lnTo>
                        <a:pt x="330" y="552"/>
                      </a:lnTo>
                      <a:cubicBezTo>
                        <a:pt x="107" y="855"/>
                        <a:pt x="223" y="1150"/>
                        <a:pt x="366" y="1293"/>
                      </a:cubicBezTo>
                      <a:cubicBezTo>
                        <a:pt x="535" y="1435"/>
                        <a:pt x="714" y="1507"/>
                        <a:pt x="901" y="1507"/>
                      </a:cubicBezTo>
                      <a:cubicBezTo>
                        <a:pt x="1035" y="1507"/>
                        <a:pt x="1169" y="1462"/>
                        <a:pt x="1303" y="1391"/>
                      </a:cubicBezTo>
                      <a:cubicBezTo>
                        <a:pt x="1427" y="1319"/>
                        <a:pt x="1499" y="1194"/>
                        <a:pt x="1508" y="1052"/>
                      </a:cubicBezTo>
                      <a:cubicBezTo>
                        <a:pt x="1517" y="909"/>
                        <a:pt x="1445" y="775"/>
                        <a:pt x="1329" y="686"/>
                      </a:cubicBezTo>
                      <a:lnTo>
                        <a:pt x="384" y="44"/>
                      </a:lnTo>
                      <a:cubicBezTo>
                        <a:pt x="344" y="15"/>
                        <a:pt x="298"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7"/>
                <p:cNvSpPr/>
                <p:nvPr/>
              </p:nvSpPr>
              <p:spPr>
                <a:xfrm>
                  <a:off x="9659714" y="1836879"/>
                  <a:ext cx="131889" cy="104357"/>
                </a:xfrm>
                <a:custGeom>
                  <a:avLst/>
                  <a:gdLst/>
                  <a:ahLst/>
                  <a:cxnLst/>
                  <a:rect l="l" t="t" r="r" b="b"/>
                  <a:pathLst>
                    <a:path w="1696" h="1342" extrusionOk="0">
                      <a:moveTo>
                        <a:pt x="967" y="487"/>
                      </a:moveTo>
                      <a:cubicBezTo>
                        <a:pt x="988" y="487"/>
                        <a:pt x="1011" y="494"/>
                        <a:pt x="1035" y="512"/>
                      </a:cubicBezTo>
                      <a:cubicBezTo>
                        <a:pt x="1151" y="619"/>
                        <a:pt x="1195" y="726"/>
                        <a:pt x="1160" y="851"/>
                      </a:cubicBezTo>
                      <a:lnTo>
                        <a:pt x="865" y="539"/>
                      </a:lnTo>
                      <a:cubicBezTo>
                        <a:pt x="889" y="515"/>
                        <a:pt x="925" y="487"/>
                        <a:pt x="967" y="487"/>
                      </a:cubicBezTo>
                      <a:close/>
                      <a:moveTo>
                        <a:pt x="255" y="0"/>
                      </a:moveTo>
                      <a:cubicBezTo>
                        <a:pt x="198" y="0"/>
                        <a:pt x="142" y="23"/>
                        <a:pt x="98" y="66"/>
                      </a:cubicBezTo>
                      <a:cubicBezTo>
                        <a:pt x="9" y="155"/>
                        <a:pt x="0" y="298"/>
                        <a:pt x="89" y="387"/>
                      </a:cubicBezTo>
                      <a:lnTo>
                        <a:pt x="883" y="1208"/>
                      </a:lnTo>
                      <a:cubicBezTo>
                        <a:pt x="964" y="1297"/>
                        <a:pt x="1071" y="1342"/>
                        <a:pt x="1178" y="1342"/>
                      </a:cubicBezTo>
                      <a:cubicBezTo>
                        <a:pt x="1204" y="1342"/>
                        <a:pt x="1240" y="1342"/>
                        <a:pt x="1267" y="1333"/>
                      </a:cubicBezTo>
                      <a:cubicBezTo>
                        <a:pt x="1401" y="1306"/>
                        <a:pt x="1517" y="1208"/>
                        <a:pt x="1570" y="1074"/>
                      </a:cubicBezTo>
                      <a:cubicBezTo>
                        <a:pt x="1695" y="744"/>
                        <a:pt x="1606" y="414"/>
                        <a:pt x="1329" y="173"/>
                      </a:cubicBezTo>
                      <a:cubicBezTo>
                        <a:pt x="1313" y="156"/>
                        <a:pt x="1162" y="38"/>
                        <a:pt x="960" y="38"/>
                      </a:cubicBezTo>
                      <a:cubicBezTo>
                        <a:pt x="946" y="38"/>
                        <a:pt x="933" y="38"/>
                        <a:pt x="919" y="39"/>
                      </a:cubicBezTo>
                      <a:cubicBezTo>
                        <a:pt x="821" y="48"/>
                        <a:pt x="687" y="84"/>
                        <a:pt x="553" y="209"/>
                      </a:cubicBezTo>
                      <a:lnTo>
                        <a:pt x="419" y="75"/>
                      </a:lnTo>
                      <a:cubicBezTo>
                        <a:pt x="374" y="25"/>
                        <a:pt x="31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 name="Google Shape;897;p27"/>
              <p:cNvSpPr/>
              <p:nvPr/>
            </p:nvSpPr>
            <p:spPr>
              <a:xfrm>
                <a:off x="1218448" y="1970004"/>
                <a:ext cx="148728" cy="148237"/>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7"/>
            <p:cNvGrpSpPr/>
            <p:nvPr/>
          </p:nvGrpSpPr>
          <p:grpSpPr>
            <a:xfrm rot="-498017">
              <a:off x="1557120" y="1898893"/>
              <a:ext cx="155799" cy="336693"/>
              <a:chOff x="1469000" y="2230225"/>
              <a:chExt cx="109075" cy="235750"/>
            </a:xfrm>
          </p:grpSpPr>
          <p:sp>
            <p:nvSpPr>
              <p:cNvPr id="899" name="Google Shape;899;p27"/>
              <p:cNvSpPr/>
              <p:nvPr/>
            </p:nvSpPr>
            <p:spPr>
              <a:xfrm>
                <a:off x="1497100" y="2295400"/>
                <a:ext cx="80975" cy="170575"/>
              </a:xfrm>
              <a:custGeom>
                <a:avLst/>
                <a:gdLst/>
                <a:ahLst/>
                <a:cxnLst/>
                <a:rect l="l" t="t" r="r" b="b"/>
                <a:pathLst>
                  <a:path w="3239" h="6823" extrusionOk="0">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7"/>
              <p:cNvSpPr/>
              <p:nvPr/>
            </p:nvSpPr>
            <p:spPr>
              <a:xfrm>
                <a:off x="1469000" y="2230225"/>
                <a:ext cx="28350" cy="49075"/>
              </a:xfrm>
              <a:custGeom>
                <a:avLst/>
                <a:gdLst/>
                <a:ahLst/>
                <a:cxnLst/>
                <a:rect l="l" t="t" r="r" b="b"/>
                <a:pathLst>
                  <a:path w="1134" h="1963" extrusionOk="0">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27"/>
            <p:cNvGrpSpPr/>
            <p:nvPr/>
          </p:nvGrpSpPr>
          <p:grpSpPr>
            <a:xfrm rot="3284330">
              <a:off x="1929945" y="2267694"/>
              <a:ext cx="155799" cy="336698"/>
              <a:chOff x="1469000" y="2230225"/>
              <a:chExt cx="109075" cy="235750"/>
            </a:xfrm>
          </p:grpSpPr>
          <p:sp>
            <p:nvSpPr>
              <p:cNvPr id="902" name="Google Shape;902;p27"/>
              <p:cNvSpPr/>
              <p:nvPr/>
            </p:nvSpPr>
            <p:spPr>
              <a:xfrm>
                <a:off x="1497100" y="2295400"/>
                <a:ext cx="80975" cy="170575"/>
              </a:xfrm>
              <a:custGeom>
                <a:avLst/>
                <a:gdLst/>
                <a:ahLst/>
                <a:cxnLst/>
                <a:rect l="l" t="t" r="r" b="b"/>
                <a:pathLst>
                  <a:path w="3239" h="6823" extrusionOk="0">
                    <a:moveTo>
                      <a:pt x="231" y="0"/>
                    </a:moveTo>
                    <a:cubicBezTo>
                      <a:pt x="205" y="0"/>
                      <a:pt x="178" y="5"/>
                      <a:pt x="152" y="16"/>
                    </a:cubicBezTo>
                    <a:cubicBezTo>
                      <a:pt x="54" y="61"/>
                      <a:pt x="0" y="185"/>
                      <a:pt x="45" y="284"/>
                    </a:cubicBezTo>
                    <a:lnTo>
                      <a:pt x="2828" y="6698"/>
                    </a:lnTo>
                    <a:cubicBezTo>
                      <a:pt x="2864" y="6778"/>
                      <a:pt x="2935" y="6823"/>
                      <a:pt x="3016" y="6823"/>
                    </a:cubicBezTo>
                    <a:cubicBezTo>
                      <a:pt x="3042" y="6823"/>
                      <a:pt x="3069" y="6814"/>
                      <a:pt x="3096" y="6805"/>
                    </a:cubicBezTo>
                    <a:cubicBezTo>
                      <a:pt x="3194" y="6760"/>
                      <a:pt x="3239" y="6644"/>
                      <a:pt x="3194" y="6537"/>
                    </a:cubicBezTo>
                    <a:lnTo>
                      <a:pt x="420" y="123"/>
                    </a:lnTo>
                    <a:cubicBezTo>
                      <a:pt x="386" y="49"/>
                      <a:pt x="311" y="0"/>
                      <a:pt x="23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7"/>
              <p:cNvSpPr/>
              <p:nvPr/>
            </p:nvSpPr>
            <p:spPr>
              <a:xfrm>
                <a:off x="1469000" y="2230225"/>
                <a:ext cx="28350" cy="49075"/>
              </a:xfrm>
              <a:custGeom>
                <a:avLst/>
                <a:gdLst/>
                <a:ahLst/>
                <a:cxnLst/>
                <a:rect l="l" t="t" r="r" b="b"/>
                <a:pathLst>
                  <a:path w="1134" h="1963" extrusionOk="0">
                    <a:moveTo>
                      <a:pt x="231" y="1"/>
                    </a:moveTo>
                    <a:cubicBezTo>
                      <a:pt x="204" y="1"/>
                      <a:pt x="177" y="6"/>
                      <a:pt x="152" y="18"/>
                    </a:cubicBezTo>
                    <a:cubicBezTo>
                      <a:pt x="45" y="63"/>
                      <a:pt x="0" y="179"/>
                      <a:pt x="45" y="286"/>
                    </a:cubicBezTo>
                    <a:lnTo>
                      <a:pt x="714" y="1838"/>
                    </a:lnTo>
                    <a:cubicBezTo>
                      <a:pt x="750" y="1918"/>
                      <a:pt x="821" y="1963"/>
                      <a:pt x="901" y="1963"/>
                    </a:cubicBezTo>
                    <a:cubicBezTo>
                      <a:pt x="928" y="1963"/>
                      <a:pt x="955" y="1954"/>
                      <a:pt x="982" y="1945"/>
                    </a:cubicBezTo>
                    <a:cubicBezTo>
                      <a:pt x="1089" y="1900"/>
                      <a:pt x="1133" y="1784"/>
                      <a:pt x="1089" y="1677"/>
                    </a:cubicBezTo>
                    <a:lnTo>
                      <a:pt x="411" y="125"/>
                    </a:lnTo>
                    <a:cubicBezTo>
                      <a:pt x="378" y="46"/>
                      <a:pt x="306" y="1"/>
                      <a:pt x="23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27"/>
            <p:cNvGrpSpPr/>
            <p:nvPr/>
          </p:nvGrpSpPr>
          <p:grpSpPr>
            <a:xfrm rot="-150971">
              <a:off x="2795613" y="1897056"/>
              <a:ext cx="364837" cy="784730"/>
              <a:chOff x="3076963" y="1775125"/>
              <a:chExt cx="364850" cy="784758"/>
            </a:xfrm>
          </p:grpSpPr>
          <p:sp>
            <p:nvSpPr>
              <p:cNvPr id="905" name="Google Shape;905;p27"/>
              <p:cNvSpPr/>
              <p:nvPr/>
            </p:nvSpPr>
            <p:spPr>
              <a:xfrm>
                <a:off x="3269321" y="2014303"/>
                <a:ext cx="172491" cy="545580"/>
              </a:xfrm>
              <a:custGeom>
                <a:avLst/>
                <a:gdLst/>
                <a:ahLst/>
                <a:cxnLst/>
                <a:rect l="l" t="t" r="r" b="b"/>
                <a:pathLst>
                  <a:path w="2240" h="7085" extrusionOk="0">
                    <a:moveTo>
                      <a:pt x="239" y="1"/>
                    </a:moveTo>
                    <a:cubicBezTo>
                      <a:pt x="204" y="1"/>
                      <a:pt x="167" y="10"/>
                      <a:pt x="134" y="28"/>
                    </a:cubicBezTo>
                    <a:cubicBezTo>
                      <a:pt x="36" y="81"/>
                      <a:pt x="0" y="206"/>
                      <a:pt x="63" y="304"/>
                    </a:cubicBezTo>
                    <a:cubicBezTo>
                      <a:pt x="1222" y="2294"/>
                      <a:pt x="1838" y="4569"/>
                      <a:pt x="1838" y="6888"/>
                    </a:cubicBezTo>
                    <a:cubicBezTo>
                      <a:pt x="1838" y="6995"/>
                      <a:pt x="1927" y="7084"/>
                      <a:pt x="2043" y="7084"/>
                    </a:cubicBezTo>
                    <a:cubicBezTo>
                      <a:pt x="2150" y="7084"/>
                      <a:pt x="2239" y="6995"/>
                      <a:pt x="2239" y="6888"/>
                    </a:cubicBezTo>
                    <a:cubicBezTo>
                      <a:pt x="2239" y="4497"/>
                      <a:pt x="1606" y="2151"/>
                      <a:pt x="410" y="99"/>
                    </a:cubicBezTo>
                    <a:cubicBezTo>
                      <a:pt x="375" y="34"/>
                      <a:pt x="309"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7"/>
              <p:cNvSpPr/>
              <p:nvPr/>
            </p:nvSpPr>
            <p:spPr>
              <a:xfrm>
                <a:off x="3076963" y="1775125"/>
                <a:ext cx="135375" cy="137608"/>
              </a:xfrm>
              <a:custGeom>
                <a:avLst/>
                <a:gdLst/>
                <a:ahLst/>
                <a:cxnLst/>
                <a:rect l="l" t="t" r="r" b="b"/>
                <a:pathLst>
                  <a:path w="1758" h="1787" extrusionOk="0">
                    <a:moveTo>
                      <a:pt x="223" y="0"/>
                    </a:moveTo>
                    <a:cubicBezTo>
                      <a:pt x="169" y="0"/>
                      <a:pt x="114" y="23"/>
                      <a:pt x="72" y="65"/>
                    </a:cubicBezTo>
                    <a:cubicBezTo>
                      <a:pt x="0" y="154"/>
                      <a:pt x="0" y="279"/>
                      <a:pt x="89" y="350"/>
                    </a:cubicBezTo>
                    <a:cubicBezTo>
                      <a:pt x="544" y="779"/>
                      <a:pt x="981" y="1234"/>
                      <a:pt x="1374" y="1706"/>
                    </a:cubicBezTo>
                    <a:cubicBezTo>
                      <a:pt x="1410" y="1760"/>
                      <a:pt x="1472" y="1787"/>
                      <a:pt x="1526" y="1787"/>
                    </a:cubicBezTo>
                    <a:cubicBezTo>
                      <a:pt x="1570" y="1787"/>
                      <a:pt x="1624" y="1769"/>
                      <a:pt x="1659" y="1733"/>
                    </a:cubicBezTo>
                    <a:cubicBezTo>
                      <a:pt x="1740" y="1662"/>
                      <a:pt x="1758" y="1537"/>
                      <a:pt x="1686" y="1448"/>
                    </a:cubicBezTo>
                    <a:cubicBezTo>
                      <a:pt x="1276" y="957"/>
                      <a:pt x="830" y="484"/>
                      <a:pt x="357" y="56"/>
                    </a:cubicBezTo>
                    <a:cubicBezTo>
                      <a:pt x="319" y="18"/>
                      <a:pt x="271" y="0"/>
                      <a:pt x="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60"/>
        <p:cNvGrpSpPr/>
        <p:nvPr/>
      </p:nvGrpSpPr>
      <p:grpSpPr>
        <a:xfrm>
          <a:off x="0" y="0"/>
          <a:ext cx="0" cy="0"/>
          <a:chOff x="0" y="0"/>
          <a:chExt cx="0" cy="0"/>
        </a:xfrm>
      </p:grpSpPr>
      <p:sp>
        <p:nvSpPr>
          <p:cNvPr id="2601" name="Google Shape;2601;p43"/>
          <p:cNvSpPr txBox="1">
            <a:spLocks noGrp="1"/>
          </p:cNvSpPr>
          <p:nvPr>
            <p:ph type="title"/>
          </p:nvPr>
        </p:nvSpPr>
        <p:spPr>
          <a:xfrm>
            <a:off x="720000" y="253395"/>
            <a:ext cx="7704000" cy="572700"/>
          </a:xfrm>
          <a:prstGeom prst="rect">
            <a:avLst/>
          </a:prstGeom>
        </p:spPr>
        <p:txBody>
          <a:bodyPr spcFirstLastPara="1" wrap="square" lIns="0" tIns="0" rIns="0" bIns="0" anchor="ctr" anchorCtr="0">
            <a:noAutofit/>
          </a:bodyPr>
          <a:lstStyle/>
          <a:p>
            <a:r>
              <a:rPr lang="en"/>
              <a:t>Visualize the confidence interval </a:t>
            </a:r>
            <a:endParaRPr lang="en-US"/>
          </a:p>
        </p:txBody>
      </p:sp>
      <p:grpSp>
        <p:nvGrpSpPr>
          <p:cNvPr id="2623" name="Google Shape;2623;p43"/>
          <p:cNvGrpSpPr>
            <a:grpSpLocks noChangeAspect="1"/>
          </p:cNvGrpSpPr>
          <p:nvPr/>
        </p:nvGrpSpPr>
        <p:grpSpPr>
          <a:xfrm>
            <a:off x="3971767" y="4553806"/>
            <a:ext cx="180980" cy="183600"/>
            <a:chOff x="3979175" y="2806250"/>
            <a:chExt cx="304200" cy="304200"/>
          </a:xfrm>
        </p:grpSpPr>
        <p:sp>
          <p:nvSpPr>
            <p:cNvPr id="2624" name="Google Shape;2624;p43"/>
            <p:cNvSpPr/>
            <p:nvPr/>
          </p:nvSpPr>
          <p:spPr>
            <a:xfrm>
              <a:off x="3979175" y="2806250"/>
              <a:ext cx="304200" cy="304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4021982" y="2849057"/>
              <a:ext cx="218400" cy="21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2623;p43">
            <a:extLst>
              <a:ext uri="{FF2B5EF4-FFF2-40B4-BE49-F238E27FC236}">
                <a16:creationId xmlns:a16="http://schemas.microsoft.com/office/drawing/2014/main" id="{2C0E25EB-02CE-C769-47CC-929C80278378}"/>
              </a:ext>
            </a:extLst>
          </p:cNvPr>
          <p:cNvGrpSpPr>
            <a:grpSpLocks noChangeAspect="1"/>
          </p:cNvGrpSpPr>
          <p:nvPr/>
        </p:nvGrpSpPr>
        <p:grpSpPr>
          <a:xfrm>
            <a:off x="8198170" y="4054896"/>
            <a:ext cx="180980" cy="183600"/>
            <a:chOff x="3979175" y="2806250"/>
            <a:chExt cx="304200" cy="304200"/>
          </a:xfrm>
        </p:grpSpPr>
        <p:sp>
          <p:nvSpPr>
            <p:cNvPr id="10" name="Google Shape;2624;p43">
              <a:extLst>
                <a:ext uri="{FF2B5EF4-FFF2-40B4-BE49-F238E27FC236}">
                  <a16:creationId xmlns:a16="http://schemas.microsoft.com/office/drawing/2014/main" id="{6DF5967D-99C2-468D-A683-6EABA7AB2DBC}"/>
                </a:ext>
              </a:extLst>
            </p:cNvPr>
            <p:cNvSpPr/>
            <p:nvPr/>
          </p:nvSpPr>
          <p:spPr>
            <a:xfrm>
              <a:off x="3979175" y="2806250"/>
              <a:ext cx="304200" cy="304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25;p43">
              <a:extLst>
                <a:ext uri="{FF2B5EF4-FFF2-40B4-BE49-F238E27FC236}">
                  <a16:creationId xmlns:a16="http://schemas.microsoft.com/office/drawing/2014/main" id="{99B73DBA-1E95-DA89-B25B-38990E09A8AE}"/>
                </a:ext>
              </a:extLst>
            </p:cNvPr>
            <p:cNvSpPr/>
            <p:nvPr/>
          </p:nvSpPr>
          <p:spPr>
            <a:xfrm>
              <a:off x="4021982" y="2849057"/>
              <a:ext cx="218400" cy="21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257;p48">
            <a:extLst>
              <a:ext uri="{FF2B5EF4-FFF2-40B4-BE49-F238E27FC236}">
                <a16:creationId xmlns:a16="http://schemas.microsoft.com/office/drawing/2014/main" id="{C7B1DBED-2B4E-8D90-B384-1C63B540FC2E}"/>
              </a:ext>
            </a:extLst>
          </p:cNvPr>
          <p:cNvGrpSpPr/>
          <p:nvPr/>
        </p:nvGrpSpPr>
        <p:grpSpPr>
          <a:xfrm rot="8844220">
            <a:off x="6067019" y="3391284"/>
            <a:ext cx="1971392" cy="1264065"/>
            <a:chOff x="1991186" y="2328178"/>
            <a:chExt cx="1301679" cy="834642"/>
          </a:xfrm>
        </p:grpSpPr>
        <p:sp>
          <p:nvSpPr>
            <p:cNvPr id="6" name="Google Shape;3258;p48">
              <a:extLst>
                <a:ext uri="{FF2B5EF4-FFF2-40B4-BE49-F238E27FC236}">
                  <a16:creationId xmlns:a16="http://schemas.microsoft.com/office/drawing/2014/main" id="{D8A39A98-3336-10D3-5D5E-92FED56ECD10}"/>
                </a:ext>
              </a:extLst>
            </p:cNvPr>
            <p:cNvSpPr/>
            <p:nvPr/>
          </p:nvSpPr>
          <p:spPr>
            <a:xfrm>
              <a:off x="2070888" y="2444666"/>
              <a:ext cx="1141972" cy="711961"/>
            </a:xfrm>
            <a:custGeom>
              <a:avLst/>
              <a:gdLst/>
              <a:ahLst/>
              <a:cxnLst/>
              <a:rect l="l" t="t" r="r" b="b"/>
              <a:pathLst>
                <a:path w="37068" h="23110" extrusionOk="0">
                  <a:moveTo>
                    <a:pt x="15738" y="3917"/>
                  </a:moveTo>
                  <a:cubicBezTo>
                    <a:pt x="15986" y="3966"/>
                    <a:pt x="16559" y="4070"/>
                    <a:pt x="17061" y="4070"/>
                  </a:cubicBezTo>
                  <a:cubicBezTo>
                    <a:pt x="17099" y="4070"/>
                    <a:pt x="17137" y="4070"/>
                    <a:pt x="17174" y="4068"/>
                  </a:cubicBezTo>
                  <a:lnTo>
                    <a:pt x="17174" y="4068"/>
                  </a:lnTo>
                  <a:cubicBezTo>
                    <a:pt x="17174" y="4068"/>
                    <a:pt x="15755" y="5638"/>
                    <a:pt x="15738" y="5960"/>
                  </a:cubicBezTo>
                  <a:cubicBezTo>
                    <a:pt x="15736" y="5981"/>
                    <a:pt x="15735" y="5991"/>
                    <a:pt x="15735" y="5991"/>
                  </a:cubicBezTo>
                  <a:cubicBezTo>
                    <a:pt x="15722" y="5991"/>
                    <a:pt x="15738" y="3917"/>
                    <a:pt x="15738" y="3917"/>
                  </a:cubicBezTo>
                  <a:close/>
                  <a:moveTo>
                    <a:pt x="21331" y="3640"/>
                  </a:moveTo>
                  <a:lnTo>
                    <a:pt x="21331" y="10697"/>
                  </a:lnTo>
                  <a:lnTo>
                    <a:pt x="21331" y="12195"/>
                  </a:lnTo>
                  <a:cubicBezTo>
                    <a:pt x="21167" y="12210"/>
                    <a:pt x="21006" y="12217"/>
                    <a:pt x="20846" y="12217"/>
                  </a:cubicBezTo>
                  <a:cubicBezTo>
                    <a:pt x="18180" y="12217"/>
                    <a:pt x="16125" y="10281"/>
                    <a:pt x="15738" y="9894"/>
                  </a:cubicBezTo>
                  <a:lnTo>
                    <a:pt x="15738" y="9002"/>
                  </a:lnTo>
                  <a:cubicBezTo>
                    <a:pt x="17995" y="4470"/>
                    <a:pt x="20814" y="3738"/>
                    <a:pt x="21331" y="3640"/>
                  </a:cubicBezTo>
                  <a:close/>
                  <a:moveTo>
                    <a:pt x="18548" y="13649"/>
                  </a:moveTo>
                  <a:cubicBezTo>
                    <a:pt x="19164" y="13855"/>
                    <a:pt x="19699" y="13924"/>
                    <a:pt x="20140" y="13924"/>
                  </a:cubicBezTo>
                  <a:cubicBezTo>
                    <a:pt x="20696" y="13924"/>
                    <a:pt x="21102" y="13814"/>
                    <a:pt x="21331" y="13730"/>
                  </a:cubicBezTo>
                  <a:lnTo>
                    <a:pt x="21331" y="16308"/>
                  </a:lnTo>
                  <a:cubicBezTo>
                    <a:pt x="20671" y="14613"/>
                    <a:pt x="18673" y="13703"/>
                    <a:pt x="18548" y="13649"/>
                  </a:cubicBezTo>
                  <a:close/>
                  <a:moveTo>
                    <a:pt x="15738" y="0"/>
                  </a:moveTo>
                  <a:cubicBezTo>
                    <a:pt x="15523" y="161"/>
                    <a:pt x="15274" y="286"/>
                    <a:pt x="15006" y="384"/>
                  </a:cubicBezTo>
                  <a:lnTo>
                    <a:pt x="804" y="5647"/>
                  </a:lnTo>
                  <a:cubicBezTo>
                    <a:pt x="536" y="5754"/>
                    <a:pt x="268" y="5808"/>
                    <a:pt x="1" y="5826"/>
                  </a:cubicBezTo>
                  <a:cubicBezTo>
                    <a:pt x="10" y="5835"/>
                    <a:pt x="10" y="5844"/>
                    <a:pt x="19" y="5853"/>
                  </a:cubicBezTo>
                  <a:lnTo>
                    <a:pt x="14373" y="22579"/>
                  </a:lnTo>
                  <a:cubicBezTo>
                    <a:pt x="14683" y="22937"/>
                    <a:pt x="14970" y="23110"/>
                    <a:pt x="15200" y="23110"/>
                  </a:cubicBezTo>
                  <a:cubicBezTo>
                    <a:pt x="15532" y="23110"/>
                    <a:pt x="15746" y="22751"/>
                    <a:pt x="15746" y="22071"/>
                  </a:cubicBezTo>
                  <a:lnTo>
                    <a:pt x="15746" y="21099"/>
                  </a:lnTo>
                  <a:lnTo>
                    <a:pt x="15738" y="14782"/>
                  </a:lnTo>
                  <a:lnTo>
                    <a:pt x="15738" y="14782"/>
                  </a:lnTo>
                  <a:cubicBezTo>
                    <a:pt x="19181" y="15095"/>
                    <a:pt x="20796" y="17842"/>
                    <a:pt x="21331" y="18993"/>
                  </a:cubicBezTo>
                  <a:lnTo>
                    <a:pt x="21331" y="21099"/>
                  </a:lnTo>
                  <a:lnTo>
                    <a:pt x="21331" y="22071"/>
                  </a:lnTo>
                  <a:cubicBezTo>
                    <a:pt x="21331" y="22751"/>
                    <a:pt x="21546" y="23110"/>
                    <a:pt x="21876" y="23110"/>
                  </a:cubicBezTo>
                  <a:cubicBezTo>
                    <a:pt x="22105" y="23110"/>
                    <a:pt x="22389" y="22937"/>
                    <a:pt x="22696" y="22579"/>
                  </a:cubicBezTo>
                  <a:lnTo>
                    <a:pt x="37059" y="5853"/>
                  </a:lnTo>
                  <a:cubicBezTo>
                    <a:pt x="37059" y="5844"/>
                    <a:pt x="37068" y="5835"/>
                    <a:pt x="37068" y="5826"/>
                  </a:cubicBezTo>
                  <a:cubicBezTo>
                    <a:pt x="36809" y="5808"/>
                    <a:pt x="36541" y="5754"/>
                    <a:pt x="36265" y="5647"/>
                  </a:cubicBezTo>
                  <a:lnTo>
                    <a:pt x="22063" y="384"/>
                  </a:lnTo>
                  <a:cubicBezTo>
                    <a:pt x="21795" y="286"/>
                    <a:pt x="21554" y="161"/>
                    <a:pt x="21340" y="0"/>
                  </a:cubicBezTo>
                  <a:cubicBezTo>
                    <a:pt x="21340" y="9"/>
                    <a:pt x="21340" y="18"/>
                    <a:pt x="21340" y="27"/>
                  </a:cubicBezTo>
                  <a:lnTo>
                    <a:pt x="21340" y="1802"/>
                  </a:lnTo>
                  <a:cubicBezTo>
                    <a:pt x="20228" y="2458"/>
                    <a:pt x="19221" y="2676"/>
                    <a:pt x="18372" y="2676"/>
                  </a:cubicBezTo>
                  <a:cubicBezTo>
                    <a:pt x="17014" y="2676"/>
                    <a:pt x="16061" y="2117"/>
                    <a:pt x="15738" y="1892"/>
                  </a:cubicBezTo>
                  <a:lnTo>
                    <a:pt x="15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259;p48">
              <a:extLst>
                <a:ext uri="{FF2B5EF4-FFF2-40B4-BE49-F238E27FC236}">
                  <a16:creationId xmlns:a16="http://schemas.microsoft.com/office/drawing/2014/main" id="{DAD35CFB-16B2-3726-3500-DB27269357D4}"/>
                </a:ext>
              </a:extLst>
            </p:cNvPr>
            <p:cNvSpPr/>
            <p:nvPr/>
          </p:nvSpPr>
          <p:spPr>
            <a:xfrm>
              <a:off x="2064295" y="2438412"/>
              <a:ext cx="1155158" cy="724408"/>
            </a:xfrm>
            <a:custGeom>
              <a:avLst/>
              <a:gdLst/>
              <a:ahLst/>
              <a:cxnLst/>
              <a:rect l="l" t="t" r="r" b="b"/>
              <a:pathLst>
                <a:path w="37496" h="23514" extrusionOk="0">
                  <a:moveTo>
                    <a:pt x="16148" y="4361"/>
                  </a:moveTo>
                  <a:cubicBezTo>
                    <a:pt x="16362" y="4396"/>
                    <a:pt x="16656" y="4441"/>
                    <a:pt x="16951" y="4459"/>
                  </a:cubicBezTo>
                  <a:cubicBezTo>
                    <a:pt x="16674" y="4771"/>
                    <a:pt x="16380" y="5128"/>
                    <a:pt x="16148" y="5440"/>
                  </a:cubicBezTo>
                  <a:cubicBezTo>
                    <a:pt x="16148" y="5101"/>
                    <a:pt x="16148" y="4708"/>
                    <a:pt x="16148" y="4361"/>
                  </a:cubicBezTo>
                  <a:close/>
                  <a:moveTo>
                    <a:pt x="15950" y="3920"/>
                  </a:moveTo>
                  <a:cubicBezTo>
                    <a:pt x="15906" y="3920"/>
                    <a:pt x="15859" y="3933"/>
                    <a:pt x="15818" y="3968"/>
                  </a:cubicBezTo>
                  <a:cubicBezTo>
                    <a:pt x="15773" y="4004"/>
                    <a:pt x="15746" y="4057"/>
                    <a:pt x="15746" y="4120"/>
                  </a:cubicBezTo>
                  <a:cubicBezTo>
                    <a:pt x="15746" y="4120"/>
                    <a:pt x="15746" y="4637"/>
                    <a:pt x="15737" y="5155"/>
                  </a:cubicBezTo>
                  <a:cubicBezTo>
                    <a:pt x="15737" y="5413"/>
                    <a:pt x="15737" y="5681"/>
                    <a:pt x="15737" y="5868"/>
                  </a:cubicBezTo>
                  <a:cubicBezTo>
                    <a:pt x="15737" y="6279"/>
                    <a:pt x="15737" y="6395"/>
                    <a:pt x="15943" y="6395"/>
                  </a:cubicBezTo>
                  <a:cubicBezTo>
                    <a:pt x="15978" y="6395"/>
                    <a:pt x="16139" y="6386"/>
                    <a:pt x="16148" y="6180"/>
                  </a:cubicBezTo>
                  <a:cubicBezTo>
                    <a:pt x="16192" y="5993"/>
                    <a:pt x="16897" y="5110"/>
                    <a:pt x="17540" y="4405"/>
                  </a:cubicBezTo>
                  <a:cubicBezTo>
                    <a:pt x="17593" y="4343"/>
                    <a:pt x="17611" y="4262"/>
                    <a:pt x="17575" y="4182"/>
                  </a:cubicBezTo>
                  <a:cubicBezTo>
                    <a:pt x="17540" y="4111"/>
                    <a:pt x="17459" y="4066"/>
                    <a:pt x="17388" y="4066"/>
                  </a:cubicBezTo>
                  <a:cubicBezTo>
                    <a:pt x="17352" y="4067"/>
                    <a:pt x="17317" y="4068"/>
                    <a:pt x="17280" y="4068"/>
                  </a:cubicBezTo>
                  <a:cubicBezTo>
                    <a:pt x="16766" y="4068"/>
                    <a:pt x="16171" y="3957"/>
                    <a:pt x="15987" y="3923"/>
                  </a:cubicBezTo>
                  <a:cubicBezTo>
                    <a:pt x="15975" y="3921"/>
                    <a:pt x="15963" y="3920"/>
                    <a:pt x="15950" y="3920"/>
                  </a:cubicBezTo>
                  <a:close/>
                  <a:moveTo>
                    <a:pt x="21349" y="4102"/>
                  </a:moveTo>
                  <a:lnTo>
                    <a:pt x="21349" y="10900"/>
                  </a:lnTo>
                  <a:lnTo>
                    <a:pt x="21349" y="12211"/>
                  </a:lnTo>
                  <a:cubicBezTo>
                    <a:pt x="21257" y="12216"/>
                    <a:pt x="21166" y="12218"/>
                    <a:pt x="21075" y="12218"/>
                  </a:cubicBezTo>
                  <a:cubicBezTo>
                    <a:pt x="18592" y="12218"/>
                    <a:pt x="16656" y="10498"/>
                    <a:pt x="16157" y="10008"/>
                  </a:cubicBezTo>
                  <a:lnTo>
                    <a:pt x="16157" y="9249"/>
                  </a:lnTo>
                  <a:cubicBezTo>
                    <a:pt x="18119" y="5333"/>
                    <a:pt x="20492" y="4343"/>
                    <a:pt x="21349" y="4102"/>
                  </a:cubicBezTo>
                  <a:close/>
                  <a:moveTo>
                    <a:pt x="21541" y="3645"/>
                  </a:moveTo>
                  <a:cubicBezTo>
                    <a:pt x="21531" y="3645"/>
                    <a:pt x="21520" y="3645"/>
                    <a:pt x="21509" y="3647"/>
                  </a:cubicBezTo>
                  <a:cubicBezTo>
                    <a:pt x="20956" y="3754"/>
                    <a:pt x="18066" y="4512"/>
                    <a:pt x="15773" y="9115"/>
                  </a:cubicBezTo>
                  <a:cubicBezTo>
                    <a:pt x="15755" y="9142"/>
                    <a:pt x="15746" y="9178"/>
                    <a:pt x="15746" y="9205"/>
                  </a:cubicBezTo>
                  <a:lnTo>
                    <a:pt x="15746" y="10097"/>
                  </a:lnTo>
                  <a:cubicBezTo>
                    <a:pt x="15746" y="10150"/>
                    <a:pt x="15773" y="10195"/>
                    <a:pt x="15809" y="10239"/>
                  </a:cubicBezTo>
                  <a:cubicBezTo>
                    <a:pt x="16219" y="10650"/>
                    <a:pt x="18316" y="12621"/>
                    <a:pt x="21063" y="12621"/>
                  </a:cubicBezTo>
                  <a:cubicBezTo>
                    <a:pt x="21224" y="12621"/>
                    <a:pt x="21393" y="12612"/>
                    <a:pt x="21563" y="12595"/>
                  </a:cubicBezTo>
                  <a:cubicBezTo>
                    <a:pt x="21670" y="12586"/>
                    <a:pt x="21750" y="12496"/>
                    <a:pt x="21750" y="12398"/>
                  </a:cubicBezTo>
                  <a:lnTo>
                    <a:pt x="21750" y="3843"/>
                  </a:lnTo>
                  <a:cubicBezTo>
                    <a:pt x="21750" y="3790"/>
                    <a:pt x="21723" y="3727"/>
                    <a:pt x="21679" y="3691"/>
                  </a:cubicBezTo>
                  <a:cubicBezTo>
                    <a:pt x="21642" y="3662"/>
                    <a:pt x="21593" y="3645"/>
                    <a:pt x="21541" y="3645"/>
                  </a:cubicBezTo>
                  <a:close/>
                  <a:moveTo>
                    <a:pt x="21349" y="14209"/>
                  </a:moveTo>
                  <a:lnTo>
                    <a:pt x="21349" y="15690"/>
                  </a:lnTo>
                  <a:cubicBezTo>
                    <a:pt x="20947" y="15110"/>
                    <a:pt x="20421" y="14646"/>
                    <a:pt x="19957" y="14316"/>
                  </a:cubicBezTo>
                  <a:lnTo>
                    <a:pt x="19957" y="14316"/>
                  </a:lnTo>
                  <a:cubicBezTo>
                    <a:pt x="20089" y="14327"/>
                    <a:pt x="20216" y="14331"/>
                    <a:pt x="20336" y="14331"/>
                  </a:cubicBezTo>
                  <a:cubicBezTo>
                    <a:pt x="20745" y="14331"/>
                    <a:pt x="21087" y="14278"/>
                    <a:pt x="21349" y="14209"/>
                  </a:cubicBezTo>
                  <a:close/>
                  <a:moveTo>
                    <a:pt x="18761" y="13645"/>
                  </a:moveTo>
                  <a:cubicBezTo>
                    <a:pt x="18684" y="13645"/>
                    <a:pt x="18610" y="13695"/>
                    <a:pt x="18574" y="13772"/>
                  </a:cubicBezTo>
                  <a:cubicBezTo>
                    <a:pt x="18539" y="13879"/>
                    <a:pt x="18583" y="13986"/>
                    <a:pt x="18681" y="14031"/>
                  </a:cubicBezTo>
                  <a:cubicBezTo>
                    <a:pt x="18887" y="14129"/>
                    <a:pt x="20751" y="15021"/>
                    <a:pt x="21358" y="16582"/>
                  </a:cubicBezTo>
                  <a:cubicBezTo>
                    <a:pt x="21384" y="16663"/>
                    <a:pt x="21465" y="16707"/>
                    <a:pt x="21545" y="16707"/>
                  </a:cubicBezTo>
                  <a:lnTo>
                    <a:pt x="21581" y="16707"/>
                  </a:lnTo>
                  <a:cubicBezTo>
                    <a:pt x="21679" y="16689"/>
                    <a:pt x="21750" y="16600"/>
                    <a:pt x="21750" y="16511"/>
                  </a:cubicBezTo>
                  <a:lnTo>
                    <a:pt x="21750" y="13933"/>
                  </a:lnTo>
                  <a:cubicBezTo>
                    <a:pt x="21750" y="13870"/>
                    <a:pt x="21715" y="13808"/>
                    <a:pt x="21661" y="13772"/>
                  </a:cubicBezTo>
                  <a:cubicBezTo>
                    <a:pt x="21628" y="13744"/>
                    <a:pt x="21587" y="13730"/>
                    <a:pt x="21546" y="13730"/>
                  </a:cubicBezTo>
                  <a:cubicBezTo>
                    <a:pt x="21522" y="13730"/>
                    <a:pt x="21497" y="13735"/>
                    <a:pt x="21474" y="13745"/>
                  </a:cubicBezTo>
                  <a:cubicBezTo>
                    <a:pt x="21241" y="13828"/>
                    <a:pt x="20864" y="13923"/>
                    <a:pt x="20358" y="13923"/>
                  </a:cubicBezTo>
                  <a:cubicBezTo>
                    <a:pt x="19934" y="13923"/>
                    <a:pt x="19419" y="13856"/>
                    <a:pt x="18824" y="13656"/>
                  </a:cubicBezTo>
                  <a:cubicBezTo>
                    <a:pt x="18803" y="13649"/>
                    <a:pt x="18782" y="13645"/>
                    <a:pt x="18761" y="13645"/>
                  </a:cubicBezTo>
                  <a:close/>
                  <a:moveTo>
                    <a:pt x="21750" y="569"/>
                  </a:moveTo>
                  <a:cubicBezTo>
                    <a:pt x="21902" y="649"/>
                    <a:pt x="22054" y="721"/>
                    <a:pt x="22205" y="783"/>
                  </a:cubicBezTo>
                  <a:lnTo>
                    <a:pt x="36408" y="6047"/>
                  </a:lnTo>
                  <a:cubicBezTo>
                    <a:pt x="36568" y="6100"/>
                    <a:pt x="36729" y="6145"/>
                    <a:pt x="36889" y="6180"/>
                  </a:cubicBezTo>
                  <a:lnTo>
                    <a:pt x="22758" y="22649"/>
                  </a:lnTo>
                  <a:cubicBezTo>
                    <a:pt x="22463" y="22997"/>
                    <a:pt x="22225" y="23114"/>
                    <a:pt x="22084" y="23114"/>
                  </a:cubicBezTo>
                  <a:cubicBezTo>
                    <a:pt x="22059" y="23114"/>
                    <a:pt x="22037" y="23110"/>
                    <a:pt x="22018" y="23104"/>
                  </a:cubicBezTo>
                  <a:cubicBezTo>
                    <a:pt x="21884" y="23050"/>
                    <a:pt x="21741" y="22809"/>
                    <a:pt x="21741" y="22274"/>
                  </a:cubicBezTo>
                  <a:lnTo>
                    <a:pt x="21750" y="19196"/>
                  </a:lnTo>
                  <a:cubicBezTo>
                    <a:pt x="21750" y="19169"/>
                    <a:pt x="21741" y="19143"/>
                    <a:pt x="21732" y="19116"/>
                  </a:cubicBezTo>
                  <a:cubicBezTo>
                    <a:pt x="21179" y="17920"/>
                    <a:pt x="19511" y="15110"/>
                    <a:pt x="15969" y="14780"/>
                  </a:cubicBezTo>
                  <a:cubicBezTo>
                    <a:pt x="15916" y="14780"/>
                    <a:pt x="15862" y="14798"/>
                    <a:pt x="15818" y="14834"/>
                  </a:cubicBezTo>
                  <a:cubicBezTo>
                    <a:pt x="15773" y="14878"/>
                    <a:pt x="15755" y="14932"/>
                    <a:pt x="15755" y="14985"/>
                  </a:cubicBezTo>
                  <a:lnTo>
                    <a:pt x="15755" y="22274"/>
                  </a:lnTo>
                  <a:cubicBezTo>
                    <a:pt x="15755" y="22809"/>
                    <a:pt x="15613" y="23050"/>
                    <a:pt x="15488" y="23104"/>
                  </a:cubicBezTo>
                  <a:cubicBezTo>
                    <a:pt x="15467" y="23110"/>
                    <a:pt x="15444" y="23114"/>
                    <a:pt x="15418" y="23114"/>
                  </a:cubicBezTo>
                  <a:cubicBezTo>
                    <a:pt x="15271" y="23114"/>
                    <a:pt x="15034" y="22997"/>
                    <a:pt x="14738" y="22649"/>
                  </a:cubicBezTo>
                  <a:lnTo>
                    <a:pt x="607" y="6180"/>
                  </a:lnTo>
                  <a:cubicBezTo>
                    <a:pt x="768" y="6145"/>
                    <a:pt x="929" y="6100"/>
                    <a:pt x="1089" y="6047"/>
                  </a:cubicBezTo>
                  <a:lnTo>
                    <a:pt x="15291" y="783"/>
                  </a:lnTo>
                  <a:cubicBezTo>
                    <a:pt x="15452" y="721"/>
                    <a:pt x="15604" y="649"/>
                    <a:pt x="15746" y="569"/>
                  </a:cubicBezTo>
                  <a:lnTo>
                    <a:pt x="15746" y="2095"/>
                  </a:lnTo>
                  <a:cubicBezTo>
                    <a:pt x="15746" y="2166"/>
                    <a:pt x="15782" y="2228"/>
                    <a:pt x="15836" y="2264"/>
                  </a:cubicBezTo>
                  <a:cubicBezTo>
                    <a:pt x="16213" y="2521"/>
                    <a:pt x="17202" y="3089"/>
                    <a:pt x="18591" y="3089"/>
                  </a:cubicBezTo>
                  <a:cubicBezTo>
                    <a:pt x="19469" y="3089"/>
                    <a:pt x="20508" y="2861"/>
                    <a:pt x="21652" y="2184"/>
                  </a:cubicBezTo>
                  <a:cubicBezTo>
                    <a:pt x="21715" y="2148"/>
                    <a:pt x="21750" y="2077"/>
                    <a:pt x="21750" y="2005"/>
                  </a:cubicBezTo>
                  <a:lnTo>
                    <a:pt x="21750" y="569"/>
                  </a:lnTo>
                  <a:close/>
                  <a:moveTo>
                    <a:pt x="21561" y="1"/>
                  </a:moveTo>
                  <a:cubicBezTo>
                    <a:pt x="21538" y="1"/>
                    <a:pt x="21515" y="6"/>
                    <a:pt x="21492" y="16"/>
                  </a:cubicBezTo>
                  <a:cubicBezTo>
                    <a:pt x="21429" y="34"/>
                    <a:pt x="21376" y="87"/>
                    <a:pt x="21358" y="150"/>
                  </a:cubicBezTo>
                  <a:cubicBezTo>
                    <a:pt x="21349" y="168"/>
                    <a:pt x="21349" y="194"/>
                    <a:pt x="21349" y="203"/>
                  </a:cubicBezTo>
                  <a:cubicBezTo>
                    <a:pt x="21349" y="212"/>
                    <a:pt x="21349" y="221"/>
                    <a:pt x="21349" y="230"/>
                  </a:cubicBezTo>
                  <a:lnTo>
                    <a:pt x="21349" y="1889"/>
                  </a:lnTo>
                  <a:cubicBezTo>
                    <a:pt x="20310" y="2483"/>
                    <a:pt x="19372" y="2683"/>
                    <a:pt x="18579" y="2683"/>
                  </a:cubicBezTo>
                  <a:cubicBezTo>
                    <a:pt x="17404" y="2683"/>
                    <a:pt x="16547" y="2243"/>
                    <a:pt x="16148" y="1988"/>
                  </a:cubicBezTo>
                  <a:lnTo>
                    <a:pt x="16148" y="203"/>
                  </a:lnTo>
                  <a:cubicBezTo>
                    <a:pt x="16148" y="132"/>
                    <a:pt x="16103" y="61"/>
                    <a:pt x="16041" y="25"/>
                  </a:cubicBezTo>
                  <a:cubicBezTo>
                    <a:pt x="16011" y="10"/>
                    <a:pt x="15980" y="3"/>
                    <a:pt x="15949" y="3"/>
                  </a:cubicBezTo>
                  <a:cubicBezTo>
                    <a:pt x="15905" y="3"/>
                    <a:pt x="15863" y="17"/>
                    <a:pt x="15827" y="43"/>
                  </a:cubicBezTo>
                  <a:cubicBezTo>
                    <a:pt x="15621" y="194"/>
                    <a:pt x="15390" y="310"/>
                    <a:pt x="15158" y="400"/>
                  </a:cubicBezTo>
                  <a:lnTo>
                    <a:pt x="946" y="5663"/>
                  </a:lnTo>
                  <a:cubicBezTo>
                    <a:pt x="705" y="5752"/>
                    <a:pt x="456" y="5806"/>
                    <a:pt x="197" y="5833"/>
                  </a:cubicBezTo>
                  <a:cubicBezTo>
                    <a:pt x="117" y="5833"/>
                    <a:pt x="54" y="5895"/>
                    <a:pt x="27" y="5966"/>
                  </a:cubicBezTo>
                  <a:cubicBezTo>
                    <a:pt x="1" y="6038"/>
                    <a:pt x="19" y="6118"/>
                    <a:pt x="72" y="6180"/>
                  </a:cubicBezTo>
                  <a:lnTo>
                    <a:pt x="14435" y="22907"/>
                  </a:lnTo>
                  <a:cubicBezTo>
                    <a:pt x="14852" y="23396"/>
                    <a:pt x="15188" y="23513"/>
                    <a:pt x="15419" y="23513"/>
                  </a:cubicBezTo>
                  <a:cubicBezTo>
                    <a:pt x="15504" y="23513"/>
                    <a:pt x="15575" y="23497"/>
                    <a:pt x="15630" y="23478"/>
                  </a:cubicBezTo>
                  <a:cubicBezTo>
                    <a:pt x="15827" y="23407"/>
                    <a:pt x="16157" y="23148"/>
                    <a:pt x="16157" y="22274"/>
                  </a:cubicBezTo>
                  <a:lnTo>
                    <a:pt x="16157" y="15208"/>
                  </a:lnTo>
                  <a:cubicBezTo>
                    <a:pt x="19297" y="15601"/>
                    <a:pt x="20814" y="18117"/>
                    <a:pt x="21340" y="19241"/>
                  </a:cubicBezTo>
                  <a:lnTo>
                    <a:pt x="21340" y="22274"/>
                  </a:lnTo>
                  <a:cubicBezTo>
                    <a:pt x="21340" y="23148"/>
                    <a:pt x="21670" y="23407"/>
                    <a:pt x="21875" y="23478"/>
                  </a:cubicBezTo>
                  <a:cubicBezTo>
                    <a:pt x="21929" y="23496"/>
                    <a:pt x="22000" y="23514"/>
                    <a:pt x="22080" y="23514"/>
                  </a:cubicBezTo>
                  <a:cubicBezTo>
                    <a:pt x="22312" y="23514"/>
                    <a:pt x="22651" y="23398"/>
                    <a:pt x="23062" y="22907"/>
                  </a:cubicBezTo>
                  <a:lnTo>
                    <a:pt x="37416" y="6189"/>
                  </a:lnTo>
                  <a:cubicBezTo>
                    <a:pt x="37433" y="6180"/>
                    <a:pt x="37442" y="6163"/>
                    <a:pt x="37451" y="6145"/>
                  </a:cubicBezTo>
                  <a:cubicBezTo>
                    <a:pt x="37496" y="6082"/>
                    <a:pt x="37496" y="6011"/>
                    <a:pt x="37469" y="5948"/>
                  </a:cubicBezTo>
                  <a:cubicBezTo>
                    <a:pt x="37433" y="5877"/>
                    <a:pt x="37371" y="5833"/>
                    <a:pt x="37300" y="5833"/>
                  </a:cubicBezTo>
                  <a:cubicBezTo>
                    <a:pt x="37041" y="5815"/>
                    <a:pt x="36791" y="5752"/>
                    <a:pt x="36550" y="5663"/>
                  </a:cubicBezTo>
                  <a:lnTo>
                    <a:pt x="22348" y="400"/>
                  </a:lnTo>
                  <a:cubicBezTo>
                    <a:pt x="22107" y="310"/>
                    <a:pt x="21875" y="194"/>
                    <a:pt x="21670" y="43"/>
                  </a:cubicBezTo>
                  <a:cubicBezTo>
                    <a:pt x="21636" y="15"/>
                    <a:pt x="21600" y="1"/>
                    <a:pt x="2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260;p48">
              <a:extLst>
                <a:ext uri="{FF2B5EF4-FFF2-40B4-BE49-F238E27FC236}">
                  <a16:creationId xmlns:a16="http://schemas.microsoft.com/office/drawing/2014/main" id="{3DAF7003-0999-82B4-61BC-B8A750921824}"/>
                </a:ext>
              </a:extLst>
            </p:cNvPr>
            <p:cNvSpPr/>
            <p:nvPr/>
          </p:nvSpPr>
          <p:spPr>
            <a:xfrm>
              <a:off x="2692057" y="2334524"/>
              <a:ext cx="594492" cy="289837"/>
            </a:xfrm>
            <a:custGeom>
              <a:avLst/>
              <a:gdLst/>
              <a:ahLst/>
              <a:cxnLst/>
              <a:rect l="l" t="t" r="r" b="b"/>
              <a:pathLst>
                <a:path w="19297" h="9408" extrusionOk="0">
                  <a:moveTo>
                    <a:pt x="2295" y="0"/>
                  </a:moveTo>
                  <a:cubicBezTo>
                    <a:pt x="1390" y="0"/>
                    <a:pt x="592" y="454"/>
                    <a:pt x="304" y="1220"/>
                  </a:cubicBezTo>
                  <a:cubicBezTo>
                    <a:pt x="0" y="2050"/>
                    <a:pt x="384" y="2987"/>
                    <a:pt x="1178" y="3575"/>
                  </a:cubicBezTo>
                  <a:cubicBezTo>
                    <a:pt x="1392" y="3736"/>
                    <a:pt x="1633" y="3861"/>
                    <a:pt x="1901" y="3968"/>
                  </a:cubicBezTo>
                  <a:lnTo>
                    <a:pt x="16103" y="9231"/>
                  </a:lnTo>
                  <a:cubicBezTo>
                    <a:pt x="16379" y="9329"/>
                    <a:pt x="16647" y="9383"/>
                    <a:pt x="16906" y="9401"/>
                  </a:cubicBezTo>
                  <a:cubicBezTo>
                    <a:pt x="16973" y="9406"/>
                    <a:pt x="17039" y="9408"/>
                    <a:pt x="17105" y="9408"/>
                  </a:cubicBezTo>
                  <a:cubicBezTo>
                    <a:pt x="18015" y="9408"/>
                    <a:pt x="18817" y="8953"/>
                    <a:pt x="19100" y="8188"/>
                  </a:cubicBezTo>
                  <a:cubicBezTo>
                    <a:pt x="19297" y="7661"/>
                    <a:pt x="19216" y="7099"/>
                    <a:pt x="18922" y="6600"/>
                  </a:cubicBezTo>
                  <a:cubicBezTo>
                    <a:pt x="18636" y="6100"/>
                    <a:pt x="18137" y="5681"/>
                    <a:pt x="17512" y="5449"/>
                  </a:cubicBezTo>
                  <a:lnTo>
                    <a:pt x="3301" y="185"/>
                  </a:lnTo>
                  <a:cubicBezTo>
                    <a:pt x="2964" y="60"/>
                    <a:pt x="2623" y="0"/>
                    <a:pt x="2295" y="0"/>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61;p48">
              <a:extLst>
                <a:ext uri="{FF2B5EF4-FFF2-40B4-BE49-F238E27FC236}">
                  <a16:creationId xmlns:a16="http://schemas.microsoft.com/office/drawing/2014/main" id="{78063BC3-52E3-09D8-BEBF-A1ECAE50B522}"/>
                </a:ext>
              </a:extLst>
            </p:cNvPr>
            <p:cNvSpPr/>
            <p:nvPr/>
          </p:nvSpPr>
          <p:spPr>
            <a:xfrm>
              <a:off x="2685464" y="2328178"/>
              <a:ext cx="607401" cy="302560"/>
            </a:xfrm>
            <a:custGeom>
              <a:avLst/>
              <a:gdLst/>
              <a:ahLst/>
              <a:cxnLst/>
              <a:rect l="l" t="t" r="r" b="b"/>
              <a:pathLst>
                <a:path w="19716" h="9821" extrusionOk="0">
                  <a:moveTo>
                    <a:pt x="2516" y="409"/>
                  </a:moveTo>
                  <a:cubicBezTo>
                    <a:pt x="2819" y="409"/>
                    <a:pt x="3132" y="463"/>
                    <a:pt x="3444" y="579"/>
                  </a:cubicBezTo>
                  <a:lnTo>
                    <a:pt x="17655" y="5842"/>
                  </a:lnTo>
                  <a:cubicBezTo>
                    <a:pt x="18226" y="6056"/>
                    <a:pt x="18690" y="6431"/>
                    <a:pt x="18966" y="6904"/>
                  </a:cubicBezTo>
                  <a:cubicBezTo>
                    <a:pt x="19234" y="7368"/>
                    <a:pt x="19288" y="7876"/>
                    <a:pt x="19127" y="8322"/>
                  </a:cubicBezTo>
                  <a:cubicBezTo>
                    <a:pt x="18876" y="8991"/>
                    <a:pt x="18164" y="9416"/>
                    <a:pt x="17312" y="9416"/>
                  </a:cubicBezTo>
                  <a:cubicBezTo>
                    <a:pt x="17255" y="9416"/>
                    <a:pt x="17196" y="9414"/>
                    <a:pt x="17138" y="9411"/>
                  </a:cubicBezTo>
                  <a:cubicBezTo>
                    <a:pt x="16888" y="9393"/>
                    <a:pt x="16638" y="9330"/>
                    <a:pt x="16388" y="9241"/>
                  </a:cubicBezTo>
                  <a:lnTo>
                    <a:pt x="2186" y="3978"/>
                  </a:lnTo>
                  <a:cubicBezTo>
                    <a:pt x="1945" y="3888"/>
                    <a:pt x="1713" y="3764"/>
                    <a:pt x="1508" y="3621"/>
                  </a:cubicBezTo>
                  <a:cubicBezTo>
                    <a:pt x="768" y="3068"/>
                    <a:pt x="446" y="2211"/>
                    <a:pt x="714" y="1498"/>
                  </a:cubicBezTo>
                  <a:cubicBezTo>
                    <a:pt x="964" y="811"/>
                    <a:pt x="1686" y="409"/>
                    <a:pt x="2516" y="409"/>
                  </a:cubicBezTo>
                  <a:close/>
                  <a:moveTo>
                    <a:pt x="2521" y="1"/>
                  </a:moveTo>
                  <a:cubicBezTo>
                    <a:pt x="1528" y="1"/>
                    <a:pt x="648" y="509"/>
                    <a:pt x="330" y="1355"/>
                  </a:cubicBezTo>
                  <a:cubicBezTo>
                    <a:pt x="0" y="2247"/>
                    <a:pt x="384" y="3282"/>
                    <a:pt x="1267" y="3942"/>
                  </a:cubicBezTo>
                  <a:cubicBezTo>
                    <a:pt x="1508" y="4120"/>
                    <a:pt x="1767" y="4254"/>
                    <a:pt x="2043" y="4361"/>
                  </a:cubicBezTo>
                  <a:lnTo>
                    <a:pt x="16254" y="9625"/>
                  </a:lnTo>
                  <a:cubicBezTo>
                    <a:pt x="16531" y="9723"/>
                    <a:pt x="16816" y="9794"/>
                    <a:pt x="17111" y="9812"/>
                  </a:cubicBezTo>
                  <a:cubicBezTo>
                    <a:pt x="17182" y="9812"/>
                    <a:pt x="17254" y="9821"/>
                    <a:pt x="17316" y="9821"/>
                  </a:cubicBezTo>
                  <a:cubicBezTo>
                    <a:pt x="18333" y="9821"/>
                    <a:pt x="19198" y="9295"/>
                    <a:pt x="19502" y="8465"/>
                  </a:cubicBezTo>
                  <a:cubicBezTo>
                    <a:pt x="19716" y="7903"/>
                    <a:pt x="19644" y="7278"/>
                    <a:pt x="19314" y="6707"/>
                  </a:cubicBezTo>
                  <a:cubicBezTo>
                    <a:pt x="18993" y="6145"/>
                    <a:pt x="18449" y="5708"/>
                    <a:pt x="17789" y="5459"/>
                  </a:cubicBezTo>
                  <a:lnTo>
                    <a:pt x="3587" y="195"/>
                  </a:lnTo>
                  <a:cubicBezTo>
                    <a:pt x="3230" y="63"/>
                    <a:pt x="2869" y="1"/>
                    <a:pt x="2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262;p48">
              <a:extLst>
                <a:ext uri="{FF2B5EF4-FFF2-40B4-BE49-F238E27FC236}">
                  <a16:creationId xmlns:a16="http://schemas.microsoft.com/office/drawing/2014/main" id="{3BC25DB5-9A92-37FD-E7BC-C55C8DF4C806}"/>
                </a:ext>
              </a:extLst>
            </p:cNvPr>
            <p:cNvSpPr/>
            <p:nvPr/>
          </p:nvSpPr>
          <p:spPr>
            <a:xfrm>
              <a:off x="2722003" y="2377780"/>
              <a:ext cx="23937" cy="49877"/>
            </a:xfrm>
            <a:custGeom>
              <a:avLst/>
              <a:gdLst/>
              <a:ahLst/>
              <a:cxnLst/>
              <a:rect l="l" t="t" r="r" b="b"/>
              <a:pathLst>
                <a:path w="777" h="1619" extrusionOk="0">
                  <a:moveTo>
                    <a:pt x="364" y="0"/>
                  </a:moveTo>
                  <a:cubicBezTo>
                    <a:pt x="282" y="0"/>
                    <a:pt x="207" y="46"/>
                    <a:pt x="179" y="128"/>
                  </a:cubicBezTo>
                  <a:cubicBezTo>
                    <a:pt x="1" y="610"/>
                    <a:pt x="81" y="1137"/>
                    <a:pt x="393" y="1538"/>
                  </a:cubicBezTo>
                  <a:cubicBezTo>
                    <a:pt x="429" y="1591"/>
                    <a:pt x="491" y="1618"/>
                    <a:pt x="554" y="1618"/>
                  </a:cubicBezTo>
                  <a:cubicBezTo>
                    <a:pt x="598" y="1618"/>
                    <a:pt x="634" y="1600"/>
                    <a:pt x="679" y="1574"/>
                  </a:cubicBezTo>
                  <a:cubicBezTo>
                    <a:pt x="759" y="1502"/>
                    <a:pt x="777" y="1377"/>
                    <a:pt x="714" y="1288"/>
                  </a:cubicBezTo>
                  <a:cubicBezTo>
                    <a:pt x="483" y="1003"/>
                    <a:pt x="429" y="619"/>
                    <a:pt x="554" y="271"/>
                  </a:cubicBezTo>
                  <a:cubicBezTo>
                    <a:pt x="598" y="164"/>
                    <a:pt x="545" y="48"/>
                    <a:pt x="438" y="12"/>
                  </a:cubicBezTo>
                  <a:cubicBezTo>
                    <a:pt x="414" y="4"/>
                    <a:pt x="389" y="0"/>
                    <a:pt x="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263;p48">
              <a:extLst>
                <a:ext uri="{FF2B5EF4-FFF2-40B4-BE49-F238E27FC236}">
                  <a16:creationId xmlns:a16="http://schemas.microsoft.com/office/drawing/2014/main" id="{6AA9A0C0-6456-162B-78E9-C6198C652626}"/>
                </a:ext>
              </a:extLst>
            </p:cNvPr>
            <p:cNvSpPr/>
            <p:nvPr/>
          </p:nvSpPr>
          <p:spPr>
            <a:xfrm>
              <a:off x="2909721" y="2487337"/>
              <a:ext cx="32471" cy="19193"/>
            </a:xfrm>
            <a:custGeom>
              <a:avLst/>
              <a:gdLst/>
              <a:ahLst/>
              <a:cxnLst/>
              <a:rect l="l" t="t" r="r" b="b"/>
              <a:pathLst>
                <a:path w="1054" h="623" extrusionOk="0">
                  <a:moveTo>
                    <a:pt x="227" y="0"/>
                  </a:moveTo>
                  <a:cubicBezTo>
                    <a:pt x="145" y="0"/>
                    <a:pt x="70" y="51"/>
                    <a:pt x="37" y="132"/>
                  </a:cubicBezTo>
                  <a:cubicBezTo>
                    <a:pt x="1" y="239"/>
                    <a:pt x="54" y="355"/>
                    <a:pt x="161" y="391"/>
                  </a:cubicBezTo>
                  <a:lnTo>
                    <a:pt x="750" y="614"/>
                  </a:lnTo>
                  <a:cubicBezTo>
                    <a:pt x="777" y="623"/>
                    <a:pt x="795" y="623"/>
                    <a:pt x="822" y="623"/>
                  </a:cubicBezTo>
                  <a:cubicBezTo>
                    <a:pt x="902" y="623"/>
                    <a:pt x="982" y="569"/>
                    <a:pt x="1009" y="489"/>
                  </a:cubicBezTo>
                  <a:cubicBezTo>
                    <a:pt x="1054" y="391"/>
                    <a:pt x="1000" y="275"/>
                    <a:pt x="893" y="230"/>
                  </a:cubicBezTo>
                  <a:lnTo>
                    <a:pt x="304" y="16"/>
                  </a:lnTo>
                  <a:cubicBezTo>
                    <a:pt x="278" y="5"/>
                    <a:pt x="252"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264;p48">
              <a:extLst>
                <a:ext uri="{FF2B5EF4-FFF2-40B4-BE49-F238E27FC236}">
                  <a16:creationId xmlns:a16="http://schemas.microsoft.com/office/drawing/2014/main" id="{408A1449-C28D-974E-94F4-57B272842EDD}"/>
                </a:ext>
              </a:extLst>
            </p:cNvPr>
            <p:cNvSpPr/>
            <p:nvPr/>
          </p:nvSpPr>
          <p:spPr>
            <a:xfrm>
              <a:off x="2765443" y="2433883"/>
              <a:ext cx="134136" cy="56994"/>
            </a:xfrm>
            <a:custGeom>
              <a:avLst/>
              <a:gdLst/>
              <a:ahLst/>
              <a:cxnLst/>
              <a:rect l="l" t="t" r="r" b="b"/>
              <a:pathLst>
                <a:path w="4354" h="1850" extrusionOk="0">
                  <a:moveTo>
                    <a:pt x="227" y="0"/>
                  </a:moveTo>
                  <a:cubicBezTo>
                    <a:pt x="142" y="0"/>
                    <a:pt x="64" y="50"/>
                    <a:pt x="36" y="127"/>
                  </a:cubicBezTo>
                  <a:cubicBezTo>
                    <a:pt x="0" y="234"/>
                    <a:pt x="54" y="350"/>
                    <a:pt x="152" y="395"/>
                  </a:cubicBezTo>
                  <a:lnTo>
                    <a:pt x="4050" y="1831"/>
                  </a:lnTo>
                  <a:cubicBezTo>
                    <a:pt x="4077" y="1840"/>
                    <a:pt x="4095" y="1849"/>
                    <a:pt x="4122" y="1849"/>
                  </a:cubicBezTo>
                  <a:cubicBezTo>
                    <a:pt x="4202" y="1849"/>
                    <a:pt x="4282" y="1796"/>
                    <a:pt x="4309" y="1715"/>
                  </a:cubicBezTo>
                  <a:cubicBezTo>
                    <a:pt x="4354" y="1608"/>
                    <a:pt x="4300" y="1492"/>
                    <a:pt x="4193" y="1457"/>
                  </a:cubicBezTo>
                  <a:lnTo>
                    <a:pt x="295" y="11"/>
                  </a:lnTo>
                  <a:cubicBezTo>
                    <a:pt x="272" y="4"/>
                    <a:pt x="249"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65;p48">
              <a:extLst>
                <a:ext uri="{FF2B5EF4-FFF2-40B4-BE49-F238E27FC236}">
                  <a16:creationId xmlns:a16="http://schemas.microsoft.com/office/drawing/2014/main" id="{57B0C0C0-EA03-A5D8-4459-16C6C9896ACA}"/>
                </a:ext>
              </a:extLst>
            </p:cNvPr>
            <p:cNvSpPr/>
            <p:nvPr/>
          </p:nvSpPr>
          <p:spPr>
            <a:xfrm>
              <a:off x="2823703" y="2898605"/>
              <a:ext cx="126742" cy="143594"/>
            </a:xfrm>
            <a:custGeom>
              <a:avLst/>
              <a:gdLst/>
              <a:ahLst/>
              <a:cxnLst/>
              <a:rect l="l" t="t" r="r" b="b"/>
              <a:pathLst>
                <a:path w="4114" h="4661" extrusionOk="0">
                  <a:moveTo>
                    <a:pt x="3883" y="0"/>
                  </a:moveTo>
                  <a:cubicBezTo>
                    <a:pt x="3826" y="0"/>
                    <a:pt x="3768" y="23"/>
                    <a:pt x="3730" y="66"/>
                  </a:cubicBezTo>
                  <a:lnTo>
                    <a:pt x="81" y="4322"/>
                  </a:lnTo>
                  <a:cubicBezTo>
                    <a:pt x="1" y="4411"/>
                    <a:pt x="9" y="4536"/>
                    <a:pt x="99" y="4607"/>
                  </a:cubicBezTo>
                  <a:cubicBezTo>
                    <a:pt x="134" y="4643"/>
                    <a:pt x="188" y="4661"/>
                    <a:pt x="233" y="4661"/>
                  </a:cubicBezTo>
                  <a:cubicBezTo>
                    <a:pt x="286" y="4661"/>
                    <a:pt x="340" y="4634"/>
                    <a:pt x="384" y="4589"/>
                  </a:cubicBezTo>
                  <a:lnTo>
                    <a:pt x="4033" y="334"/>
                  </a:lnTo>
                  <a:cubicBezTo>
                    <a:pt x="4113" y="245"/>
                    <a:pt x="4104" y="120"/>
                    <a:pt x="4015" y="48"/>
                  </a:cubicBezTo>
                  <a:cubicBezTo>
                    <a:pt x="3978" y="16"/>
                    <a:pt x="3931" y="0"/>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266;p48">
              <a:extLst>
                <a:ext uri="{FF2B5EF4-FFF2-40B4-BE49-F238E27FC236}">
                  <a16:creationId xmlns:a16="http://schemas.microsoft.com/office/drawing/2014/main" id="{1B3581EF-8048-12F7-661D-B95A3DC27FF3}"/>
                </a:ext>
              </a:extLst>
            </p:cNvPr>
            <p:cNvSpPr/>
            <p:nvPr/>
          </p:nvSpPr>
          <p:spPr>
            <a:xfrm>
              <a:off x="2948479" y="2863698"/>
              <a:ext cx="31917" cy="33395"/>
            </a:xfrm>
            <a:custGeom>
              <a:avLst/>
              <a:gdLst/>
              <a:ahLst/>
              <a:cxnLst/>
              <a:rect l="l" t="t" r="r" b="b"/>
              <a:pathLst>
                <a:path w="1036" h="1084" extrusionOk="0">
                  <a:moveTo>
                    <a:pt x="805" y="0"/>
                  </a:moveTo>
                  <a:cubicBezTo>
                    <a:pt x="748" y="0"/>
                    <a:pt x="691" y="23"/>
                    <a:pt x="652" y="66"/>
                  </a:cubicBezTo>
                  <a:lnTo>
                    <a:pt x="72" y="744"/>
                  </a:lnTo>
                  <a:cubicBezTo>
                    <a:pt x="1" y="834"/>
                    <a:pt x="10" y="958"/>
                    <a:pt x="90" y="1030"/>
                  </a:cubicBezTo>
                  <a:cubicBezTo>
                    <a:pt x="135" y="1065"/>
                    <a:pt x="179" y="1083"/>
                    <a:pt x="224" y="1083"/>
                  </a:cubicBezTo>
                  <a:cubicBezTo>
                    <a:pt x="277" y="1083"/>
                    <a:pt x="340" y="1057"/>
                    <a:pt x="375" y="1012"/>
                  </a:cubicBezTo>
                  <a:lnTo>
                    <a:pt x="964" y="334"/>
                  </a:lnTo>
                  <a:cubicBezTo>
                    <a:pt x="1036" y="245"/>
                    <a:pt x="1027" y="120"/>
                    <a:pt x="937" y="48"/>
                  </a:cubicBezTo>
                  <a:cubicBezTo>
                    <a:pt x="901" y="16"/>
                    <a:pt x="8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267;p48">
              <a:extLst>
                <a:ext uri="{FF2B5EF4-FFF2-40B4-BE49-F238E27FC236}">
                  <a16:creationId xmlns:a16="http://schemas.microsoft.com/office/drawing/2014/main" id="{8EBDF329-8BBD-3EA8-6F1A-CB1894886428}"/>
                </a:ext>
              </a:extLst>
            </p:cNvPr>
            <p:cNvSpPr/>
            <p:nvPr/>
          </p:nvSpPr>
          <p:spPr>
            <a:xfrm>
              <a:off x="1997501" y="2334524"/>
              <a:ext cx="594246" cy="289837"/>
            </a:xfrm>
            <a:custGeom>
              <a:avLst/>
              <a:gdLst/>
              <a:ahLst/>
              <a:cxnLst/>
              <a:rect l="l" t="t" r="r" b="b"/>
              <a:pathLst>
                <a:path w="19289" h="9408" extrusionOk="0">
                  <a:moveTo>
                    <a:pt x="16995" y="0"/>
                  </a:moveTo>
                  <a:cubicBezTo>
                    <a:pt x="16667" y="0"/>
                    <a:pt x="16324" y="60"/>
                    <a:pt x="15987" y="185"/>
                  </a:cubicBezTo>
                  <a:lnTo>
                    <a:pt x="1785" y="5449"/>
                  </a:lnTo>
                  <a:cubicBezTo>
                    <a:pt x="1152" y="5681"/>
                    <a:pt x="652" y="6100"/>
                    <a:pt x="367" y="6600"/>
                  </a:cubicBezTo>
                  <a:cubicBezTo>
                    <a:pt x="81" y="7099"/>
                    <a:pt x="1" y="7661"/>
                    <a:pt x="188" y="8188"/>
                  </a:cubicBezTo>
                  <a:cubicBezTo>
                    <a:pt x="479" y="8953"/>
                    <a:pt x="1275" y="9408"/>
                    <a:pt x="2184" y="9408"/>
                  </a:cubicBezTo>
                  <a:cubicBezTo>
                    <a:pt x="2250" y="9408"/>
                    <a:pt x="2316" y="9406"/>
                    <a:pt x="2383" y="9401"/>
                  </a:cubicBezTo>
                  <a:cubicBezTo>
                    <a:pt x="2650" y="9383"/>
                    <a:pt x="2918" y="9329"/>
                    <a:pt x="3186" y="9231"/>
                  </a:cubicBezTo>
                  <a:lnTo>
                    <a:pt x="17388" y="3968"/>
                  </a:lnTo>
                  <a:cubicBezTo>
                    <a:pt x="17656" y="3861"/>
                    <a:pt x="17905" y="3736"/>
                    <a:pt x="18120" y="3575"/>
                  </a:cubicBezTo>
                  <a:cubicBezTo>
                    <a:pt x="18914" y="2987"/>
                    <a:pt x="19288" y="2050"/>
                    <a:pt x="18985" y="1220"/>
                  </a:cubicBezTo>
                  <a:cubicBezTo>
                    <a:pt x="18703" y="454"/>
                    <a:pt x="17902" y="0"/>
                    <a:pt x="16995" y="0"/>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68;p48">
              <a:extLst>
                <a:ext uri="{FF2B5EF4-FFF2-40B4-BE49-F238E27FC236}">
                  <a16:creationId xmlns:a16="http://schemas.microsoft.com/office/drawing/2014/main" id="{5ED901E6-7905-01C9-D218-FDA065FD5616}"/>
                </a:ext>
              </a:extLst>
            </p:cNvPr>
            <p:cNvSpPr/>
            <p:nvPr/>
          </p:nvSpPr>
          <p:spPr>
            <a:xfrm>
              <a:off x="1991186" y="2328209"/>
              <a:ext cx="607154" cy="302530"/>
            </a:xfrm>
            <a:custGeom>
              <a:avLst/>
              <a:gdLst/>
              <a:ahLst/>
              <a:cxnLst/>
              <a:rect l="l" t="t" r="r" b="b"/>
              <a:pathLst>
                <a:path w="19708" h="9820" extrusionOk="0">
                  <a:moveTo>
                    <a:pt x="17192" y="408"/>
                  </a:moveTo>
                  <a:cubicBezTo>
                    <a:pt x="18021" y="408"/>
                    <a:pt x="18744" y="810"/>
                    <a:pt x="19003" y="1497"/>
                  </a:cubicBezTo>
                  <a:cubicBezTo>
                    <a:pt x="19270" y="2210"/>
                    <a:pt x="18940" y="3067"/>
                    <a:pt x="18200" y="3620"/>
                  </a:cubicBezTo>
                  <a:cubicBezTo>
                    <a:pt x="17994" y="3771"/>
                    <a:pt x="17771" y="3887"/>
                    <a:pt x="17531" y="3977"/>
                  </a:cubicBezTo>
                  <a:lnTo>
                    <a:pt x="3319" y="9240"/>
                  </a:lnTo>
                  <a:cubicBezTo>
                    <a:pt x="3078" y="9329"/>
                    <a:pt x="2820" y="9392"/>
                    <a:pt x="2570" y="9410"/>
                  </a:cubicBezTo>
                  <a:cubicBezTo>
                    <a:pt x="2512" y="9413"/>
                    <a:pt x="2454" y="9415"/>
                    <a:pt x="2397" y="9415"/>
                  </a:cubicBezTo>
                  <a:cubicBezTo>
                    <a:pt x="1552" y="9415"/>
                    <a:pt x="832" y="8990"/>
                    <a:pt x="590" y="8321"/>
                  </a:cubicBezTo>
                  <a:cubicBezTo>
                    <a:pt x="420" y="7875"/>
                    <a:pt x="474" y="7367"/>
                    <a:pt x="750" y="6903"/>
                  </a:cubicBezTo>
                  <a:cubicBezTo>
                    <a:pt x="1027" y="6430"/>
                    <a:pt x="1491" y="6046"/>
                    <a:pt x="2061" y="5841"/>
                  </a:cubicBezTo>
                  <a:lnTo>
                    <a:pt x="16264" y="578"/>
                  </a:lnTo>
                  <a:cubicBezTo>
                    <a:pt x="16576" y="462"/>
                    <a:pt x="16897" y="408"/>
                    <a:pt x="17192" y="408"/>
                  </a:cubicBezTo>
                  <a:close/>
                  <a:moveTo>
                    <a:pt x="17187" y="0"/>
                  </a:moveTo>
                  <a:cubicBezTo>
                    <a:pt x="16839" y="0"/>
                    <a:pt x="16477" y="62"/>
                    <a:pt x="16121" y="194"/>
                  </a:cubicBezTo>
                  <a:lnTo>
                    <a:pt x="1919" y="5458"/>
                  </a:lnTo>
                  <a:cubicBezTo>
                    <a:pt x="1259" y="5707"/>
                    <a:pt x="723" y="6144"/>
                    <a:pt x="393" y="6706"/>
                  </a:cubicBezTo>
                  <a:cubicBezTo>
                    <a:pt x="63" y="7277"/>
                    <a:pt x="1" y="7902"/>
                    <a:pt x="206" y="8464"/>
                  </a:cubicBezTo>
                  <a:cubicBezTo>
                    <a:pt x="518" y="9294"/>
                    <a:pt x="1375" y="9820"/>
                    <a:pt x="2392" y="9820"/>
                  </a:cubicBezTo>
                  <a:cubicBezTo>
                    <a:pt x="2463" y="9820"/>
                    <a:pt x="2534" y="9811"/>
                    <a:pt x="2606" y="9811"/>
                  </a:cubicBezTo>
                  <a:cubicBezTo>
                    <a:pt x="2891" y="9793"/>
                    <a:pt x="3177" y="9722"/>
                    <a:pt x="3462" y="9624"/>
                  </a:cubicBezTo>
                  <a:lnTo>
                    <a:pt x="17664" y="4360"/>
                  </a:lnTo>
                  <a:cubicBezTo>
                    <a:pt x="17950" y="4253"/>
                    <a:pt x="18209" y="4119"/>
                    <a:pt x="18441" y="3941"/>
                  </a:cubicBezTo>
                  <a:cubicBezTo>
                    <a:pt x="19333" y="3281"/>
                    <a:pt x="19707" y="2246"/>
                    <a:pt x="19377" y="1363"/>
                  </a:cubicBezTo>
                  <a:cubicBezTo>
                    <a:pt x="19067" y="510"/>
                    <a:pt x="18183" y="0"/>
                    <a:pt x="17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69;p48">
              <a:extLst>
                <a:ext uri="{FF2B5EF4-FFF2-40B4-BE49-F238E27FC236}">
                  <a16:creationId xmlns:a16="http://schemas.microsoft.com/office/drawing/2014/main" id="{E8F87BF2-DFB4-C4EB-D5C3-102ECEA8936F}"/>
                </a:ext>
              </a:extLst>
            </p:cNvPr>
            <p:cNvSpPr/>
            <p:nvPr/>
          </p:nvSpPr>
          <p:spPr>
            <a:xfrm>
              <a:off x="2544729" y="2375624"/>
              <a:ext cx="24215" cy="49816"/>
            </a:xfrm>
            <a:custGeom>
              <a:avLst/>
              <a:gdLst/>
              <a:ahLst/>
              <a:cxnLst/>
              <a:rect l="l" t="t" r="r" b="b"/>
              <a:pathLst>
                <a:path w="786" h="1617" extrusionOk="0">
                  <a:moveTo>
                    <a:pt x="412" y="0"/>
                  </a:moveTo>
                  <a:cubicBezTo>
                    <a:pt x="391" y="0"/>
                    <a:pt x="369" y="4"/>
                    <a:pt x="349" y="11"/>
                  </a:cubicBezTo>
                  <a:cubicBezTo>
                    <a:pt x="242" y="47"/>
                    <a:pt x="188" y="163"/>
                    <a:pt x="224" y="270"/>
                  </a:cubicBezTo>
                  <a:cubicBezTo>
                    <a:pt x="358" y="618"/>
                    <a:pt x="295" y="1001"/>
                    <a:pt x="72" y="1296"/>
                  </a:cubicBezTo>
                  <a:cubicBezTo>
                    <a:pt x="1" y="1376"/>
                    <a:pt x="19" y="1510"/>
                    <a:pt x="108" y="1572"/>
                  </a:cubicBezTo>
                  <a:cubicBezTo>
                    <a:pt x="143" y="1608"/>
                    <a:pt x="188" y="1617"/>
                    <a:pt x="233" y="1617"/>
                  </a:cubicBezTo>
                  <a:cubicBezTo>
                    <a:pt x="295" y="1617"/>
                    <a:pt x="349" y="1590"/>
                    <a:pt x="393" y="1537"/>
                  </a:cubicBezTo>
                  <a:cubicBezTo>
                    <a:pt x="705" y="1135"/>
                    <a:pt x="786" y="609"/>
                    <a:pt x="607" y="127"/>
                  </a:cubicBezTo>
                  <a:cubicBezTo>
                    <a:pt x="572" y="50"/>
                    <a:pt x="493"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70;p48">
              <a:extLst>
                <a:ext uri="{FF2B5EF4-FFF2-40B4-BE49-F238E27FC236}">
                  <a16:creationId xmlns:a16="http://schemas.microsoft.com/office/drawing/2014/main" id="{680A6274-E4DB-3642-D75D-8B4DDDCBA15D}"/>
                </a:ext>
              </a:extLst>
            </p:cNvPr>
            <p:cNvSpPr/>
            <p:nvPr/>
          </p:nvSpPr>
          <p:spPr>
            <a:xfrm>
              <a:off x="2341883" y="2487337"/>
              <a:ext cx="32194" cy="19193"/>
            </a:xfrm>
            <a:custGeom>
              <a:avLst/>
              <a:gdLst/>
              <a:ahLst/>
              <a:cxnLst/>
              <a:rect l="l" t="t" r="r" b="b"/>
              <a:pathLst>
                <a:path w="1045" h="623" extrusionOk="0">
                  <a:moveTo>
                    <a:pt x="828" y="0"/>
                  </a:moveTo>
                  <a:cubicBezTo>
                    <a:pt x="802" y="0"/>
                    <a:pt x="776" y="5"/>
                    <a:pt x="750" y="16"/>
                  </a:cubicBezTo>
                  <a:lnTo>
                    <a:pt x="162" y="230"/>
                  </a:lnTo>
                  <a:cubicBezTo>
                    <a:pt x="55" y="275"/>
                    <a:pt x="1" y="391"/>
                    <a:pt x="37" y="489"/>
                  </a:cubicBezTo>
                  <a:cubicBezTo>
                    <a:pt x="72" y="569"/>
                    <a:pt x="144" y="623"/>
                    <a:pt x="224" y="623"/>
                  </a:cubicBezTo>
                  <a:cubicBezTo>
                    <a:pt x="251" y="623"/>
                    <a:pt x="278" y="623"/>
                    <a:pt x="295" y="614"/>
                  </a:cubicBezTo>
                  <a:lnTo>
                    <a:pt x="893" y="391"/>
                  </a:lnTo>
                  <a:cubicBezTo>
                    <a:pt x="991" y="355"/>
                    <a:pt x="1045" y="239"/>
                    <a:pt x="1009" y="132"/>
                  </a:cubicBezTo>
                  <a:cubicBezTo>
                    <a:pt x="982" y="51"/>
                    <a:pt x="909"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71;p48">
              <a:extLst>
                <a:ext uri="{FF2B5EF4-FFF2-40B4-BE49-F238E27FC236}">
                  <a16:creationId xmlns:a16="http://schemas.microsoft.com/office/drawing/2014/main" id="{207EF8DE-E350-45FE-FF88-C1E6FCC19E8E}"/>
                </a:ext>
              </a:extLst>
            </p:cNvPr>
            <p:cNvSpPr/>
            <p:nvPr/>
          </p:nvSpPr>
          <p:spPr>
            <a:xfrm>
              <a:off x="2384492" y="2433883"/>
              <a:ext cx="134167" cy="56994"/>
            </a:xfrm>
            <a:custGeom>
              <a:avLst/>
              <a:gdLst/>
              <a:ahLst/>
              <a:cxnLst/>
              <a:rect l="l" t="t" r="r" b="b"/>
              <a:pathLst>
                <a:path w="4355" h="1850" extrusionOk="0">
                  <a:moveTo>
                    <a:pt x="4119" y="0"/>
                  </a:moveTo>
                  <a:cubicBezTo>
                    <a:pt x="4097" y="0"/>
                    <a:pt x="4074" y="4"/>
                    <a:pt x="4051" y="11"/>
                  </a:cubicBezTo>
                  <a:lnTo>
                    <a:pt x="152" y="1457"/>
                  </a:lnTo>
                  <a:cubicBezTo>
                    <a:pt x="54" y="1492"/>
                    <a:pt x="1" y="1608"/>
                    <a:pt x="36" y="1715"/>
                  </a:cubicBezTo>
                  <a:cubicBezTo>
                    <a:pt x="63" y="1796"/>
                    <a:pt x="143" y="1849"/>
                    <a:pt x="224" y="1849"/>
                  </a:cubicBezTo>
                  <a:cubicBezTo>
                    <a:pt x="251" y="1849"/>
                    <a:pt x="277" y="1840"/>
                    <a:pt x="295" y="1831"/>
                  </a:cubicBezTo>
                  <a:lnTo>
                    <a:pt x="4194" y="395"/>
                  </a:lnTo>
                  <a:cubicBezTo>
                    <a:pt x="4301" y="350"/>
                    <a:pt x="4354" y="234"/>
                    <a:pt x="4310" y="127"/>
                  </a:cubicBezTo>
                  <a:cubicBezTo>
                    <a:pt x="4281" y="50"/>
                    <a:pt x="4203" y="0"/>
                    <a:pt x="4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72;p48">
              <a:extLst>
                <a:ext uri="{FF2B5EF4-FFF2-40B4-BE49-F238E27FC236}">
                  <a16:creationId xmlns:a16="http://schemas.microsoft.com/office/drawing/2014/main" id="{62419B2A-6651-1FCA-1180-8867925A172F}"/>
                </a:ext>
              </a:extLst>
            </p:cNvPr>
            <p:cNvSpPr/>
            <p:nvPr/>
          </p:nvSpPr>
          <p:spPr>
            <a:xfrm>
              <a:off x="2333657" y="2898605"/>
              <a:ext cx="126465" cy="143594"/>
            </a:xfrm>
            <a:custGeom>
              <a:avLst/>
              <a:gdLst/>
              <a:ahLst/>
              <a:cxnLst/>
              <a:rect l="l" t="t" r="r" b="b"/>
              <a:pathLst>
                <a:path w="4105" h="4661" extrusionOk="0">
                  <a:moveTo>
                    <a:pt x="225" y="0"/>
                  </a:moveTo>
                  <a:cubicBezTo>
                    <a:pt x="178" y="0"/>
                    <a:pt x="130" y="16"/>
                    <a:pt x="90" y="48"/>
                  </a:cubicBezTo>
                  <a:cubicBezTo>
                    <a:pt x="9" y="120"/>
                    <a:pt x="0" y="245"/>
                    <a:pt x="72" y="334"/>
                  </a:cubicBezTo>
                  <a:lnTo>
                    <a:pt x="3720" y="4589"/>
                  </a:lnTo>
                  <a:cubicBezTo>
                    <a:pt x="3765" y="4634"/>
                    <a:pt x="3819" y="4661"/>
                    <a:pt x="3881" y="4661"/>
                  </a:cubicBezTo>
                  <a:cubicBezTo>
                    <a:pt x="3926" y="4661"/>
                    <a:pt x="3970" y="4643"/>
                    <a:pt x="4006" y="4607"/>
                  </a:cubicBezTo>
                  <a:cubicBezTo>
                    <a:pt x="4095" y="4536"/>
                    <a:pt x="4104" y="4411"/>
                    <a:pt x="4033" y="4322"/>
                  </a:cubicBezTo>
                  <a:lnTo>
                    <a:pt x="375" y="66"/>
                  </a:lnTo>
                  <a:cubicBezTo>
                    <a:pt x="336" y="23"/>
                    <a:pt x="282"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73;p48">
              <a:extLst>
                <a:ext uri="{FF2B5EF4-FFF2-40B4-BE49-F238E27FC236}">
                  <a16:creationId xmlns:a16="http://schemas.microsoft.com/office/drawing/2014/main" id="{3A6F8558-7D27-7982-9632-540D463AE8CF}"/>
                </a:ext>
              </a:extLst>
            </p:cNvPr>
            <p:cNvSpPr/>
            <p:nvPr/>
          </p:nvSpPr>
          <p:spPr>
            <a:xfrm>
              <a:off x="2303680" y="2863698"/>
              <a:ext cx="31917" cy="33395"/>
            </a:xfrm>
            <a:custGeom>
              <a:avLst/>
              <a:gdLst/>
              <a:ahLst/>
              <a:cxnLst/>
              <a:rect l="l" t="t" r="r" b="b"/>
              <a:pathLst>
                <a:path w="1036" h="1084" extrusionOk="0">
                  <a:moveTo>
                    <a:pt x="226" y="0"/>
                  </a:moveTo>
                  <a:cubicBezTo>
                    <a:pt x="179" y="0"/>
                    <a:pt x="131" y="16"/>
                    <a:pt x="90" y="48"/>
                  </a:cubicBezTo>
                  <a:cubicBezTo>
                    <a:pt x="10" y="120"/>
                    <a:pt x="1" y="245"/>
                    <a:pt x="72" y="334"/>
                  </a:cubicBezTo>
                  <a:lnTo>
                    <a:pt x="652" y="1012"/>
                  </a:lnTo>
                  <a:cubicBezTo>
                    <a:pt x="697" y="1057"/>
                    <a:pt x="750" y="1083"/>
                    <a:pt x="804" y="1083"/>
                  </a:cubicBezTo>
                  <a:cubicBezTo>
                    <a:pt x="857" y="1083"/>
                    <a:pt x="902" y="1065"/>
                    <a:pt x="938" y="1030"/>
                  </a:cubicBezTo>
                  <a:cubicBezTo>
                    <a:pt x="1027" y="958"/>
                    <a:pt x="1036" y="834"/>
                    <a:pt x="964" y="744"/>
                  </a:cubicBezTo>
                  <a:lnTo>
                    <a:pt x="376" y="66"/>
                  </a:lnTo>
                  <a:cubicBezTo>
                    <a:pt x="337" y="23"/>
                    <a:pt x="282"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74;p48">
              <a:extLst>
                <a:ext uri="{FF2B5EF4-FFF2-40B4-BE49-F238E27FC236}">
                  <a16:creationId xmlns:a16="http://schemas.microsoft.com/office/drawing/2014/main" id="{8EDAC861-BDBE-5244-BE86-67CDC084D191}"/>
                </a:ext>
              </a:extLst>
            </p:cNvPr>
            <p:cNvSpPr/>
            <p:nvPr/>
          </p:nvSpPr>
          <p:spPr>
            <a:xfrm>
              <a:off x="2191844" y="2594243"/>
              <a:ext cx="192116" cy="173323"/>
            </a:xfrm>
            <a:custGeom>
              <a:avLst/>
              <a:gdLst/>
              <a:ahLst/>
              <a:cxnLst/>
              <a:rect l="l" t="t" r="r" b="b"/>
              <a:pathLst>
                <a:path w="6236" h="5626" extrusionOk="0">
                  <a:moveTo>
                    <a:pt x="3070" y="1"/>
                  </a:moveTo>
                  <a:cubicBezTo>
                    <a:pt x="2760" y="1"/>
                    <a:pt x="2447" y="55"/>
                    <a:pt x="2141" y="168"/>
                  </a:cubicBezTo>
                  <a:cubicBezTo>
                    <a:pt x="723" y="694"/>
                    <a:pt x="0" y="2309"/>
                    <a:pt x="544" y="3763"/>
                  </a:cubicBezTo>
                  <a:cubicBezTo>
                    <a:pt x="971" y="4911"/>
                    <a:pt x="2041" y="5625"/>
                    <a:pt x="3167" y="5625"/>
                  </a:cubicBezTo>
                  <a:cubicBezTo>
                    <a:pt x="3476" y="5625"/>
                    <a:pt x="3789" y="5571"/>
                    <a:pt x="4095" y="5458"/>
                  </a:cubicBezTo>
                  <a:cubicBezTo>
                    <a:pt x="5522" y="4932"/>
                    <a:pt x="6236" y="3317"/>
                    <a:pt x="5692" y="1863"/>
                  </a:cubicBezTo>
                  <a:cubicBezTo>
                    <a:pt x="5272" y="715"/>
                    <a:pt x="4198"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75;p48">
              <a:extLst>
                <a:ext uri="{FF2B5EF4-FFF2-40B4-BE49-F238E27FC236}">
                  <a16:creationId xmlns:a16="http://schemas.microsoft.com/office/drawing/2014/main" id="{668E8572-AC78-829F-9968-504534C8735C}"/>
                </a:ext>
              </a:extLst>
            </p:cNvPr>
            <p:cNvSpPr/>
            <p:nvPr/>
          </p:nvSpPr>
          <p:spPr>
            <a:xfrm>
              <a:off x="2296009" y="2642983"/>
              <a:ext cx="43716" cy="39865"/>
            </a:xfrm>
            <a:custGeom>
              <a:avLst/>
              <a:gdLst/>
              <a:ahLst/>
              <a:cxnLst/>
              <a:rect l="l" t="t" r="r" b="b"/>
              <a:pathLst>
                <a:path w="1419" h="1294" extrusionOk="0">
                  <a:moveTo>
                    <a:pt x="694" y="0"/>
                  </a:moveTo>
                  <a:cubicBezTo>
                    <a:pt x="623" y="0"/>
                    <a:pt x="552" y="13"/>
                    <a:pt x="482" y="40"/>
                  </a:cubicBezTo>
                  <a:cubicBezTo>
                    <a:pt x="161" y="156"/>
                    <a:pt x="0" y="531"/>
                    <a:pt x="125" y="861"/>
                  </a:cubicBezTo>
                  <a:cubicBezTo>
                    <a:pt x="223" y="1126"/>
                    <a:pt x="463" y="1293"/>
                    <a:pt x="721" y="1293"/>
                  </a:cubicBezTo>
                  <a:cubicBezTo>
                    <a:pt x="792" y="1293"/>
                    <a:pt x="865" y="1280"/>
                    <a:pt x="937" y="1253"/>
                  </a:cubicBezTo>
                  <a:cubicBezTo>
                    <a:pt x="1258" y="1137"/>
                    <a:pt x="1419" y="763"/>
                    <a:pt x="1294" y="433"/>
                  </a:cubicBezTo>
                  <a:cubicBezTo>
                    <a:pt x="1196" y="167"/>
                    <a:pt x="950" y="0"/>
                    <a:pt x="694"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6;p48">
              <a:extLst>
                <a:ext uri="{FF2B5EF4-FFF2-40B4-BE49-F238E27FC236}">
                  <a16:creationId xmlns:a16="http://schemas.microsoft.com/office/drawing/2014/main" id="{D45F4B87-17D1-E90D-7952-4833706B8AD9}"/>
                </a:ext>
              </a:extLst>
            </p:cNvPr>
            <p:cNvSpPr/>
            <p:nvPr/>
          </p:nvSpPr>
          <p:spPr>
            <a:xfrm>
              <a:off x="2271269" y="2707528"/>
              <a:ext cx="36569" cy="32225"/>
            </a:xfrm>
            <a:custGeom>
              <a:avLst/>
              <a:gdLst/>
              <a:ahLst/>
              <a:cxnLst/>
              <a:rect l="l" t="t" r="r" b="b"/>
              <a:pathLst>
                <a:path w="1187" h="1046" extrusionOk="0">
                  <a:moveTo>
                    <a:pt x="595" y="0"/>
                  </a:moveTo>
                  <a:cubicBezTo>
                    <a:pt x="534" y="0"/>
                    <a:pt x="472" y="11"/>
                    <a:pt x="411" y="33"/>
                  </a:cubicBezTo>
                  <a:cubicBezTo>
                    <a:pt x="134" y="140"/>
                    <a:pt x="0" y="443"/>
                    <a:pt x="98" y="711"/>
                  </a:cubicBezTo>
                  <a:cubicBezTo>
                    <a:pt x="175" y="919"/>
                    <a:pt x="375" y="1046"/>
                    <a:pt x="591" y="1046"/>
                  </a:cubicBezTo>
                  <a:cubicBezTo>
                    <a:pt x="652" y="1046"/>
                    <a:pt x="715" y="1036"/>
                    <a:pt x="776" y="1014"/>
                  </a:cubicBezTo>
                  <a:cubicBezTo>
                    <a:pt x="1044" y="916"/>
                    <a:pt x="1187" y="612"/>
                    <a:pt x="1089" y="345"/>
                  </a:cubicBezTo>
                  <a:cubicBezTo>
                    <a:pt x="1012" y="129"/>
                    <a:pt x="811" y="0"/>
                    <a:pt x="59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77;p48">
              <a:extLst>
                <a:ext uri="{FF2B5EF4-FFF2-40B4-BE49-F238E27FC236}">
                  <a16:creationId xmlns:a16="http://schemas.microsoft.com/office/drawing/2014/main" id="{62A17C13-2215-7E21-E173-EB63F3B67D5D}"/>
                </a:ext>
              </a:extLst>
            </p:cNvPr>
            <p:cNvSpPr/>
            <p:nvPr/>
          </p:nvSpPr>
          <p:spPr>
            <a:xfrm>
              <a:off x="2230324" y="2644739"/>
              <a:ext cx="43993" cy="39249"/>
            </a:xfrm>
            <a:custGeom>
              <a:avLst/>
              <a:gdLst/>
              <a:ahLst/>
              <a:cxnLst/>
              <a:rect l="l" t="t" r="r" b="b"/>
              <a:pathLst>
                <a:path w="1428" h="1274" extrusionOk="0">
                  <a:moveTo>
                    <a:pt x="703" y="0"/>
                  </a:moveTo>
                  <a:cubicBezTo>
                    <a:pt x="633" y="0"/>
                    <a:pt x="561" y="12"/>
                    <a:pt x="491" y="37"/>
                  </a:cubicBezTo>
                  <a:cubicBezTo>
                    <a:pt x="161" y="161"/>
                    <a:pt x="0" y="527"/>
                    <a:pt x="116" y="857"/>
                  </a:cubicBezTo>
                  <a:cubicBezTo>
                    <a:pt x="213" y="1114"/>
                    <a:pt x="455" y="1273"/>
                    <a:pt x="713" y="1273"/>
                  </a:cubicBezTo>
                  <a:cubicBezTo>
                    <a:pt x="787" y="1273"/>
                    <a:pt x="863" y="1260"/>
                    <a:pt x="937" y="1232"/>
                  </a:cubicBezTo>
                  <a:cubicBezTo>
                    <a:pt x="1258" y="1116"/>
                    <a:pt x="1427" y="750"/>
                    <a:pt x="1303" y="420"/>
                  </a:cubicBezTo>
                  <a:cubicBezTo>
                    <a:pt x="1204" y="160"/>
                    <a:pt x="962" y="0"/>
                    <a:pt x="703"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78;p48">
              <a:extLst>
                <a:ext uri="{FF2B5EF4-FFF2-40B4-BE49-F238E27FC236}">
                  <a16:creationId xmlns:a16="http://schemas.microsoft.com/office/drawing/2014/main" id="{0525D81C-EE88-27AE-1EB2-B41574DE12D6}"/>
                </a:ext>
              </a:extLst>
            </p:cNvPr>
            <p:cNvSpPr/>
            <p:nvPr/>
          </p:nvSpPr>
          <p:spPr>
            <a:xfrm>
              <a:off x="2927036" y="2613283"/>
              <a:ext cx="136909" cy="122059"/>
            </a:xfrm>
            <a:custGeom>
              <a:avLst/>
              <a:gdLst/>
              <a:ahLst/>
              <a:cxnLst/>
              <a:rect l="l" t="t" r="r" b="b"/>
              <a:pathLst>
                <a:path w="4444" h="3962" extrusionOk="0">
                  <a:moveTo>
                    <a:pt x="2210" y="0"/>
                  </a:moveTo>
                  <a:cubicBezTo>
                    <a:pt x="1985" y="0"/>
                    <a:pt x="1758" y="39"/>
                    <a:pt x="1535" y="121"/>
                  </a:cubicBezTo>
                  <a:cubicBezTo>
                    <a:pt x="518" y="496"/>
                    <a:pt x="1" y="1637"/>
                    <a:pt x="384" y="2663"/>
                  </a:cubicBezTo>
                  <a:cubicBezTo>
                    <a:pt x="684" y="3465"/>
                    <a:pt x="1436" y="3962"/>
                    <a:pt x="2240" y="3962"/>
                  </a:cubicBezTo>
                  <a:cubicBezTo>
                    <a:pt x="2465" y="3962"/>
                    <a:pt x="2694" y="3923"/>
                    <a:pt x="2918" y="3841"/>
                  </a:cubicBezTo>
                  <a:cubicBezTo>
                    <a:pt x="3935" y="3457"/>
                    <a:pt x="4444" y="2324"/>
                    <a:pt x="4069" y="1298"/>
                  </a:cubicBezTo>
                  <a:cubicBezTo>
                    <a:pt x="3769" y="497"/>
                    <a:pt x="3012" y="0"/>
                    <a:pt x="2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79;p48">
              <a:extLst>
                <a:ext uri="{FF2B5EF4-FFF2-40B4-BE49-F238E27FC236}">
                  <a16:creationId xmlns:a16="http://schemas.microsoft.com/office/drawing/2014/main" id="{18C404C8-50BF-2314-EFB3-6453E8D7B961}"/>
                </a:ext>
              </a:extLst>
            </p:cNvPr>
            <p:cNvSpPr/>
            <p:nvPr/>
          </p:nvSpPr>
          <p:spPr>
            <a:xfrm>
              <a:off x="3005383" y="2674193"/>
              <a:ext cx="29175" cy="26618"/>
            </a:xfrm>
            <a:custGeom>
              <a:avLst/>
              <a:gdLst/>
              <a:ahLst/>
              <a:cxnLst/>
              <a:rect l="l" t="t" r="r" b="b"/>
              <a:pathLst>
                <a:path w="947" h="864" extrusionOk="0">
                  <a:moveTo>
                    <a:pt x="463" y="1"/>
                  </a:moveTo>
                  <a:cubicBezTo>
                    <a:pt x="415" y="1"/>
                    <a:pt x="368" y="9"/>
                    <a:pt x="322" y="26"/>
                  </a:cubicBezTo>
                  <a:cubicBezTo>
                    <a:pt x="107" y="106"/>
                    <a:pt x="0" y="356"/>
                    <a:pt x="81" y="579"/>
                  </a:cubicBezTo>
                  <a:cubicBezTo>
                    <a:pt x="151" y="754"/>
                    <a:pt x="314" y="863"/>
                    <a:pt x="485" y="863"/>
                  </a:cubicBezTo>
                  <a:cubicBezTo>
                    <a:pt x="532" y="863"/>
                    <a:pt x="579" y="855"/>
                    <a:pt x="625" y="838"/>
                  </a:cubicBezTo>
                  <a:cubicBezTo>
                    <a:pt x="839" y="758"/>
                    <a:pt x="946" y="517"/>
                    <a:pt x="866" y="285"/>
                  </a:cubicBezTo>
                  <a:cubicBezTo>
                    <a:pt x="803" y="110"/>
                    <a:pt x="635" y="1"/>
                    <a:pt x="463"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80;p48">
              <a:extLst>
                <a:ext uri="{FF2B5EF4-FFF2-40B4-BE49-F238E27FC236}">
                  <a16:creationId xmlns:a16="http://schemas.microsoft.com/office/drawing/2014/main" id="{6565086E-4C2D-DF35-FF93-07F6F4310D28}"/>
                </a:ext>
              </a:extLst>
            </p:cNvPr>
            <p:cNvSpPr/>
            <p:nvPr/>
          </p:nvSpPr>
          <p:spPr>
            <a:xfrm>
              <a:off x="2976238" y="2630382"/>
              <a:ext cx="32748" cy="28743"/>
            </a:xfrm>
            <a:custGeom>
              <a:avLst/>
              <a:gdLst/>
              <a:ahLst/>
              <a:cxnLst/>
              <a:rect l="l" t="t" r="r" b="b"/>
              <a:pathLst>
                <a:path w="1063" h="933" extrusionOk="0">
                  <a:moveTo>
                    <a:pt x="536" y="1"/>
                  </a:moveTo>
                  <a:cubicBezTo>
                    <a:pt x="482" y="1"/>
                    <a:pt x="428" y="10"/>
                    <a:pt x="375" y="30"/>
                  </a:cubicBezTo>
                  <a:cubicBezTo>
                    <a:pt x="126" y="119"/>
                    <a:pt x="1" y="387"/>
                    <a:pt x="90" y="627"/>
                  </a:cubicBezTo>
                  <a:cubicBezTo>
                    <a:pt x="160" y="815"/>
                    <a:pt x="338" y="933"/>
                    <a:pt x="532" y="933"/>
                  </a:cubicBezTo>
                  <a:cubicBezTo>
                    <a:pt x="586" y="933"/>
                    <a:pt x="642" y="924"/>
                    <a:pt x="697" y="904"/>
                  </a:cubicBezTo>
                  <a:cubicBezTo>
                    <a:pt x="937" y="815"/>
                    <a:pt x="1062" y="547"/>
                    <a:pt x="973" y="306"/>
                  </a:cubicBezTo>
                  <a:cubicBezTo>
                    <a:pt x="904" y="118"/>
                    <a:pt x="725" y="1"/>
                    <a:pt x="536"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81;p48">
              <a:extLst>
                <a:ext uri="{FF2B5EF4-FFF2-40B4-BE49-F238E27FC236}">
                  <a16:creationId xmlns:a16="http://schemas.microsoft.com/office/drawing/2014/main" id="{62F17BED-DC39-6860-965D-50D1A7F57FFB}"/>
                </a:ext>
              </a:extLst>
            </p:cNvPr>
            <p:cNvSpPr/>
            <p:nvPr/>
          </p:nvSpPr>
          <p:spPr>
            <a:xfrm>
              <a:off x="2957290" y="2680662"/>
              <a:ext cx="31085" cy="27172"/>
            </a:xfrm>
            <a:custGeom>
              <a:avLst/>
              <a:gdLst/>
              <a:ahLst/>
              <a:cxnLst/>
              <a:rect l="l" t="t" r="r" b="b"/>
              <a:pathLst>
                <a:path w="1009" h="882" extrusionOk="0">
                  <a:moveTo>
                    <a:pt x="514" y="0"/>
                  </a:moveTo>
                  <a:cubicBezTo>
                    <a:pt x="459" y="0"/>
                    <a:pt x="404" y="10"/>
                    <a:pt x="348" y="30"/>
                  </a:cubicBezTo>
                  <a:cubicBezTo>
                    <a:pt x="116" y="119"/>
                    <a:pt x="0" y="369"/>
                    <a:pt x="80" y="601"/>
                  </a:cubicBezTo>
                  <a:cubicBezTo>
                    <a:pt x="142" y="773"/>
                    <a:pt x="310" y="881"/>
                    <a:pt x="490" y="881"/>
                  </a:cubicBezTo>
                  <a:cubicBezTo>
                    <a:pt x="543" y="881"/>
                    <a:pt x="598" y="872"/>
                    <a:pt x="651" y="851"/>
                  </a:cubicBezTo>
                  <a:cubicBezTo>
                    <a:pt x="892" y="762"/>
                    <a:pt x="1008" y="512"/>
                    <a:pt x="928" y="280"/>
                  </a:cubicBezTo>
                  <a:cubicBezTo>
                    <a:pt x="859" y="108"/>
                    <a:pt x="695" y="0"/>
                    <a:pt x="514"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82;p48">
              <a:extLst>
                <a:ext uri="{FF2B5EF4-FFF2-40B4-BE49-F238E27FC236}">
                  <a16:creationId xmlns:a16="http://schemas.microsoft.com/office/drawing/2014/main" id="{7764D9B5-1D63-87EF-22E6-9406AD4038F4}"/>
                </a:ext>
              </a:extLst>
            </p:cNvPr>
            <p:cNvSpPr/>
            <p:nvPr/>
          </p:nvSpPr>
          <p:spPr>
            <a:xfrm>
              <a:off x="2793757" y="2727215"/>
              <a:ext cx="139373" cy="124216"/>
            </a:xfrm>
            <a:custGeom>
              <a:avLst/>
              <a:gdLst/>
              <a:ahLst/>
              <a:cxnLst/>
              <a:rect l="l" t="t" r="r" b="b"/>
              <a:pathLst>
                <a:path w="4524" h="4032" extrusionOk="0">
                  <a:moveTo>
                    <a:pt x="2250" y="1"/>
                  </a:moveTo>
                  <a:cubicBezTo>
                    <a:pt x="2021" y="1"/>
                    <a:pt x="1789" y="41"/>
                    <a:pt x="1561" y="125"/>
                  </a:cubicBezTo>
                  <a:cubicBezTo>
                    <a:pt x="527" y="509"/>
                    <a:pt x="0" y="1668"/>
                    <a:pt x="384" y="2712"/>
                  </a:cubicBezTo>
                  <a:cubicBezTo>
                    <a:pt x="683" y="3527"/>
                    <a:pt x="1455" y="4032"/>
                    <a:pt x="2272" y="4032"/>
                  </a:cubicBezTo>
                  <a:cubicBezTo>
                    <a:pt x="2502" y="4032"/>
                    <a:pt x="2735" y="3992"/>
                    <a:pt x="2962" y="3908"/>
                  </a:cubicBezTo>
                  <a:cubicBezTo>
                    <a:pt x="3997" y="3524"/>
                    <a:pt x="4523" y="2364"/>
                    <a:pt x="4131" y="1320"/>
                  </a:cubicBezTo>
                  <a:cubicBezTo>
                    <a:pt x="3831" y="506"/>
                    <a:pt x="3064" y="1"/>
                    <a:pt x="2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83;p48">
              <a:extLst>
                <a:ext uri="{FF2B5EF4-FFF2-40B4-BE49-F238E27FC236}">
                  <a16:creationId xmlns:a16="http://schemas.microsoft.com/office/drawing/2014/main" id="{6F06D631-4D1B-F656-9AFA-3D6018B17D8C}"/>
                </a:ext>
              </a:extLst>
            </p:cNvPr>
            <p:cNvSpPr/>
            <p:nvPr/>
          </p:nvSpPr>
          <p:spPr>
            <a:xfrm>
              <a:off x="2846532" y="2743759"/>
              <a:ext cx="40142" cy="36445"/>
            </a:xfrm>
            <a:custGeom>
              <a:avLst/>
              <a:gdLst/>
              <a:ahLst/>
              <a:cxnLst/>
              <a:rect l="l" t="t" r="r" b="b"/>
              <a:pathLst>
                <a:path w="1303" h="1183" extrusionOk="0">
                  <a:moveTo>
                    <a:pt x="634" y="1"/>
                  </a:moveTo>
                  <a:cubicBezTo>
                    <a:pt x="571" y="1"/>
                    <a:pt x="508" y="12"/>
                    <a:pt x="446" y="34"/>
                  </a:cubicBezTo>
                  <a:cubicBezTo>
                    <a:pt x="152" y="141"/>
                    <a:pt x="0" y="480"/>
                    <a:pt x="116" y="792"/>
                  </a:cubicBezTo>
                  <a:cubicBezTo>
                    <a:pt x="201" y="1032"/>
                    <a:pt x="430" y="1182"/>
                    <a:pt x="667" y="1182"/>
                  </a:cubicBezTo>
                  <a:cubicBezTo>
                    <a:pt x="731" y="1182"/>
                    <a:pt x="795" y="1172"/>
                    <a:pt x="856" y="1149"/>
                  </a:cubicBezTo>
                  <a:cubicBezTo>
                    <a:pt x="1151" y="1033"/>
                    <a:pt x="1302" y="694"/>
                    <a:pt x="1187" y="391"/>
                  </a:cubicBezTo>
                  <a:cubicBezTo>
                    <a:pt x="1095" y="151"/>
                    <a:pt x="870" y="1"/>
                    <a:pt x="634"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84;p48">
              <a:extLst>
                <a:ext uri="{FF2B5EF4-FFF2-40B4-BE49-F238E27FC236}">
                  <a16:creationId xmlns:a16="http://schemas.microsoft.com/office/drawing/2014/main" id="{2D0B9F43-D5C3-1E1F-B737-2215D8784A3D}"/>
                </a:ext>
              </a:extLst>
            </p:cNvPr>
            <p:cNvSpPr/>
            <p:nvPr/>
          </p:nvSpPr>
          <p:spPr>
            <a:xfrm>
              <a:off x="2820684" y="2779621"/>
              <a:ext cx="23383" cy="20518"/>
            </a:xfrm>
            <a:custGeom>
              <a:avLst/>
              <a:gdLst/>
              <a:ahLst/>
              <a:cxnLst/>
              <a:rect l="l" t="t" r="r" b="b"/>
              <a:pathLst>
                <a:path w="759" h="666" extrusionOk="0">
                  <a:moveTo>
                    <a:pt x="381" y="1"/>
                  </a:moveTo>
                  <a:cubicBezTo>
                    <a:pt x="343" y="1"/>
                    <a:pt x="305" y="7"/>
                    <a:pt x="268" y="21"/>
                  </a:cubicBezTo>
                  <a:cubicBezTo>
                    <a:pt x="90" y="83"/>
                    <a:pt x="0" y="280"/>
                    <a:pt x="63" y="449"/>
                  </a:cubicBezTo>
                  <a:cubicBezTo>
                    <a:pt x="112" y="582"/>
                    <a:pt x="243" y="665"/>
                    <a:pt x="379" y="665"/>
                  </a:cubicBezTo>
                  <a:cubicBezTo>
                    <a:pt x="416" y="665"/>
                    <a:pt x="454" y="659"/>
                    <a:pt x="491" y="645"/>
                  </a:cubicBezTo>
                  <a:cubicBezTo>
                    <a:pt x="670" y="583"/>
                    <a:pt x="759" y="387"/>
                    <a:pt x="696" y="217"/>
                  </a:cubicBezTo>
                  <a:cubicBezTo>
                    <a:pt x="647" y="84"/>
                    <a:pt x="516" y="1"/>
                    <a:pt x="381"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85;p48">
              <a:extLst>
                <a:ext uri="{FF2B5EF4-FFF2-40B4-BE49-F238E27FC236}">
                  <a16:creationId xmlns:a16="http://schemas.microsoft.com/office/drawing/2014/main" id="{45A4656A-09B3-D7DF-A407-0A27D0116C2A}"/>
                </a:ext>
              </a:extLst>
            </p:cNvPr>
            <p:cNvSpPr/>
            <p:nvPr/>
          </p:nvSpPr>
          <p:spPr>
            <a:xfrm>
              <a:off x="2355100" y="2762337"/>
              <a:ext cx="125633" cy="111831"/>
            </a:xfrm>
            <a:custGeom>
              <a:avLst/>
              <a:gdLst/>
              <a:ahLst/>
              <a:cxnLst/>
              <a:rect l="l" t="t" r="r" b="b"/>
              <a:pathLst>
                <a:path w="4078" h="3630" extrusionOk="0">
                  <a:moveTo>
                    <a:pt x="2022" y="1"/>
                  </a:moveTo>
                  <a:cubicBezTo>
                    <a:pt x="1818" y="1"/>
                    <a:pt x="1611" y="36"/>
                    <a:pt x="1410" y="109"/>
                  </a:cubicBezTo>
                  <a:cubicBezTo>
                    <a:pt x="482" y="457"/>
                    <a:pt x="0" y="1501"/>
                    <a:pt x="357" y="2437"/>
                  </a:cubicBezTo>
                  <a:cubicBezTo>
                    <a:pt x="628" y="3175"/>
                    <a:pt x="1317" y="3630"/>
                    <a:pt x="2047" y="3630"/>
                  </a:cubicBezTo>
                  <a:cubicBezTo>
                    <a:pt x="2253" y="3630"/>
                    <a:pt x="2463" y="3594"/>
                    <a:pt x="2668" y="3517"/>
                  </a:cubicBezTo>
                  <a:cubicBezTo>
                    <a:pt x="3604" y="3169"/>
                    <a:pt x="4077" y="2125"/>
                    <a:pt x="3729" y="1189"/>
                  </a:cubicBezTo>
                  <a:cubicBezTo>
                    <a:pt x="3457" y="455"/>
                    <a:pt x="2758"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86;p48">
              <a:extLst>
                <a:ext uri="{FF2B5EF4-FFF2-40B4-BE49-F238E27FC236}">
                  <a16:creationId xmlns:a16="http://schemas.microsoft.com/office/drawing/2014/main" id="{D1698167-72D9-3489-5363-85C3286BE39F}"/>
                </a:ext>
              </a:extLst>
            </p:cNvPr>
            <p:cNvSpPr/>
            <p:nvPr/>
          </p:nvSpPr>
          <p:spPr>
            <a:xfrm>
              <a:off x="2402638" y="2777094"/>
              <a:ext cx="36322" cy="32841"/>
            </a:xfrm>
            <a:custGeom>
              <a:avLst/>
              <a:gdLst/>
              <a:ahLst/>
              <a:cxnLst/>
              <a:rect l="l" t="t" r="r" b="b"/>
              <a:pathLst>
                <a:path w="1179" h="1066" extrusionOk="0">
                  <a:moveTo>
                    <a:pt x="576" y="1"/>
                  </a:moveTo>
                  <a:cubicBezTo>
                    <a:pt x="518" y="1"/>
                    <a:pt x="459" y="11"/>
                    <a:pt x="402" y="32"/>
                  </a:cubicBezTo>
                  <a:cubicBezTo>
                    <a:pt x="134" y="139"/>
                    <a:pt x="1" y="442"/>
                    <a:pt x="108" y="718"/>
                  </a:cubicBezTo>
                  <a:cubicBezTo>
                    <a:pt x="184" y="927"/>
                    <a:pt x="385" y="1065"/>
                    <a:pt x="597" y="1065"/>
                  </a:cubicBezTo>
                  <a:cubicBezTo>
                    <a:pt x="657" y="1065"/>
                    <a:pt x="718" y="1054"/>
                    <a:pt x="777" y="1031"/>
                  </a:cubicBezTo>
                  <a:cubicBezTo>
                    <a:pt x="1044" y="933"/>
                    <a:pt x="1178" y="629"/>
                    <a:pt x="1071" y="353"/>
                  </a:cubicBezTo>
                  <a:cubicBezTo>
                    <a:pt x="994" y="135"/>
                    <a:pt x="790" y="1"/>
                    <a:pt x="576"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87;p48">
              <a:extLst>
                <a:ext uri="{FF2B5EF4-FFF2-40B4-BE49-F238E27FC236}">
                  <a16:creationId xmlns:a16="http://schemas.microsoft.com/office/drawing/2014/main" id="{C5567AF0-C768-A8A0-727B-420D97520F6B}"/>
                </a:ext>
              </a:extLst>
            </p:cNvPr>
            <p:cNvSpPr/>
            <p:nvPr/>
          </p:nvSpPr>
          <p:spPr>
            <a:xfrm>
              <a:off x="2379562" y="2809413"/>
              <a:ext cx="20918" cy="18515"/>
            </a:xfrm>
            <a:custGeom>
              <a:avLst/>
              <a:gdLst/>
              <a:ahLst/>
              <a:cxnLst/>
              <a:rect l="l" t="t" r="r" b="b"/>
              <a:pathLst>
                <a:path w="679" h="601" extrusionOk="0">
                  <a:moveTo>
                    <a:pt x="334" y="1"/>
                  </a:moveTo>
                  <a:cubicBezTo>
                    <a:pt x="300" y="1"/>
                    <a:pt x="266" y="6"/>
                    <a:pt x="232" y="17"/>
                  </a:cubicBezTo>
                  <a:cubicBezTo>
                    <a:pt x="80" y="80"/>
                    <a:pt x="0" y="249"/>
                    <a:pt x="54" y="410"/>
                  </a:cubicBezTo>
                  <a:cubicBezTo>
                    <a:pt x="102" y="526"/>
                    <a:pt x="213" y="601"/>
                    <a:pt x="334" y="601"/>
                  </a:cubicBezTo>
                  <a:cubicBezTo>
                    <a:pt x="371" y="601"/>
                    <a:pt x="409" y="594"/>
                    <a:pt x="446" y="579"/>
                  </a:cubicBezTo>
                  <a:cubicBezTo>
                    <a:pt x="598" y="526"/>
                    <a:pt x="678" y="356"/>
                    <a:pt x="625" y="196"/>
                  </a:cubicBezTo>
                  <a:cubicBezTo>
                    <a:pt x="575" y="76"/>
                    <a:pt x="459" y="1"/>
                    <a:pt x="334"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88;p48">
              <a:extLst>
                <a:ext uri="{FF2B5EF4-FFF2-40B4-BE49-F238E27FC236}">
                  <a16:creationId xmlns:a16="http://schemas.microsoft.com/office/drawing/2014/main" id="{3DD76869-C08F-3426-D578-389945AF2458}"/>
                </a:ext>
              </a:extLst>
            </p:cNvPr>
            <p:cNvSpPr/>
            <p:nvPr/>
          </p:nvSpPr>
          <p:spPr>
            <a:xfrm>
              <a:off x="2780540" y="2585925"/>
              <a:ext cx="104468" cy="80839"/>
            </a:xfrm>
            <a:custGeom>
              <a:avLst/>
              <a:gdLst/>
              <a:ahLst/>
              <a:cxnLst/>
              <a:rect l="l" t="t" r="r" b="b"/>
              <a:pathLst>
                <a:path w="3391" h="2624" extrusionOk="0">
                  <a:moveTo>
                    <a:pt x="1696" y="1"/>
                  </a:moveTo>
                  <a:cubicBezTo>
                    <a:pt x="1" y="1"/>
                    <a:pt x="1" y="2624"/>
                    <a:pt x="1696" y="2624"/>
                  </a:cubicBezTo>
                  <a:cubicBezTo>
                    <a:pt x="3391" y="2624"/>
                    <a:pt x="3391"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89;p48">
              <a:extLst>
                <a:ext uri="{FF2B5EF4-FFF2-40B4-BE49-F238E27FC236}">
                  <a16:creationId xmlns:a16="http://schemas.microsoft.com/office/drawing/2014/main" id="{B21C0195-8A94-1322-E646-2493C89CCAA5}"/>
                </a:ext>
              </a:extLst>
            </p:cNvPr>
            <p:cNvSpPr/>
            <p:nvPr/>
          </p:nvSpPr>
          <p:spPr>
            <a:xfrm>
              <a:off x="2529632" y="2516297"/>
              <a:ext cx="116545" cy="42453"/>
            </a:xfrm>
            <a:custGeom>
              <a:avLst/>
              <a:gdLst/>
              <a:ahLst/>
              <a:cxnLst/>
              <a:rect l="l" t="t" r="r" b="b"/>
              <a:pathLst>
                <a:path w="3783" h="1378" extrusionOk="0">
                  <a:moveTo>
                    <a:pt x="225" y="1"/>
                  </a:moveTo>
                  <a:cubicBezTo>
                    <a:pt x="167" y="1"/>
                    <a:pt x="111" y="26"/>
                    <a:pt x="71" y="75"/>
                  </a:cubicBezTo>
                  <a:cubicBezTo>
                    <a:pt x="0" y="155"/>
                    <a:pt x="9" y="280"/>
                    <a:pt x="98" y="361"/>
                  </a:cubicBezTo>
                  <a:cubicBezTo>
                    <a:pt x="143" y="396"/>
                    <a:pt x="1276" y="1342"/>
                    <a:pt x="3577" y="1378"/>
                  </a:cubicBezTo>
                  <a:cubicBezTo>
                    <a:pt x="3693" y="1378"/>
                    <a:pt x="3783" y="1288"/>
                    <a:pt x="3783" y="1172"/>
                  </a:cubicBezTo>
                  <a:cubicBezTo>
                    <a:pt x="3783" y="1065"/>
                    <a:pt x="3693" y="976"/>
                    <a:pt x="3586" y="967"/>
                  </a:cubicBezTo>
                  <a:cubicBezTo>
                    <a:pt x="1445" y="940"/>
                    <a:pt x="375" y="57"/>
                    <a:pt x="357" y="48"/>
                  </a:cubicBezTo>
                  <a:cubicBezTo>
                    <a:pt x="317" y="17"/>
                    <a:pt x="271"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90;p48">
              <a:extLst>
                <a:ext uri="{FF2B5EF4-FFF2-40B4-BE49-F238E27FC236}">
                  <a16:creationId xmlns:a16="http://schemas.microsoft.com/office/drawing/2014/main" id="{4E5DCE05-B230-6796-B6F6-FF3432CCF234}"/>
                </a:ext>
              </a:extLst>
            </p:cNvPr>
            <p:cNvSpPr/>
            <p:nvPr/>
          </p:nvSpPr>
          <p:spPr>
            <a:xfrm>
              <a:off x="2529879" y="2653058"/>
              <a:ext cx="42638" cy="64018"/>
            </a:xfrm>
            <a:custGeom>
              <a:avLst/>
              <a:gdLst/>
              <a:ahLst/>
              <a:cxnLst/>
              <a:rect l="l" t="t" r="r" b="b"/>
              <a:pathLst>
                <a:path w="1384" h="2078" extrusionOk="0">
                  <a:moveTo>
                    <a:pt x="1154" y="1"/>
                  </a:moveTo>
                  <a:cubicBezTo>
                    <a:pt x="1099" y="1"/>
                    <a:pt x="1047" y="23"/>
                    <a:pt x="1009" y="70"/>
                  </a:cubicBezTo>
                  <a:cubicBezTo>
                    <a:pt x="973" y="106"/>
                    <a:pt x="197" y="971"/>
                    <a:pt x="19" y="1836"/>
                  </a:cubicBezTo>
                  <a:cubicBezTo>
                    <a:pt x="1" y="1952"/>
                    <a:pt x="72" y="2059"/>
                    <a:pt x="179" y="2077"/>
                  </a:cubicBezTo>
                  <a:lnTo>
                    <a:pt x="215" y="2077"/>
                  </a:lnTo>
                  <a:cubicBezTo>
                    <a:pt x="313" y="2077"/>
                    <a:pt x="394" y="2015"/>
                    <a:pt x="420" y="1916"/>
                  </a:cubicBezTo>
                  <a:cubicBezTo>
                    <a:pt x="572" y="1158"/>
                    <a:pt x="1295" y="346"/>
                    <a:pt x="1303" y="337"/>
                  </a:cubicBezTo>
                  <a:cubicBezTo>
                    <a:pt x="1384" y="257"/>
                    <a:pt x="1375" y="123"/>
                    <a:pt x="1295" y="52"/>
                  </a:cubicBezTo>
                  <a:cubicBezTo>
                    <a:pt x="1252" y="18"/>
                    <a:pt x="1202" y="1"/>
                    <a:pt x="1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91;p48">
              <a:extLst>
                <a:ext uri="{FF2B5EF4-FFF2-40B4-BE49-F238E27FC236}">
                  <a16:creationId xmlns:a16="http://schemas.microsoft.com/office/drawing/2014/main" id="{AEFC5197-503C-2095-0960-E45B83E4D200}"/>
                </a:ext>
              </a:extLst>
            </p:cNvPr>
            <p:cNvSpPr/>
            <p:nvPr/>
          </p:nvSpPr>
          <p:spPr>
            <a:xfrm>
              <a:off x="2586228" y="2806548"/>
              <a:ext cx="158073" cy="47382"/>
            </a:xfrm>
            <a:custGeom>
              <a:avLst/>
              <a:gdLst/>
              <a:ahLst/>
              <a:cxnLst/>
              <a:rect l="l" t="t" r="r" b="b"/>
              <a:pathLst>
                <a:path w="5131" h="1538" extrusionOk="0">
                  <a:moveTo>
                    <a:pt x="229" y="0"/>
                  </a:moveTo>
                  <a:cubicBezTo>
                    <a:pt x="171" y="0"/>
                    <a:pt x="112" y="25"/>
                    <a:pt x="72" y="75"/>
                  </a:cubicBezTo>
                  <a:cubicBezTo>
                    <a:pt x="1" y="155"/>
                    <a:pt x="19" y="280"/>
                    <a:pt x="99" y="360"/>
                  </a:cubicBezTo>
                  <a:cubicBezTo>
                    <a:pt x="161" y="414"/>
                    <a:pt x="1544" y="1538"/>
                    <a:pt x="3908" y="1538"/>
                  </a:cubicBezTo>
                  <a:cubicBezTo>
                    <a:pt x="4238" y="1538"/>
                    <a:pt x="4577" y="1520"/>
                    <a:pt x="4943" y="1466"/>
                  </a:cubicBezTo>
                  <a:cubicBezTo>
                    <a:pt x="5050" y="1457"/>
                    <a:pt x="5130" y="1350"/>
                    <a:pt x="5113" y="1243"/>
                  </a:cubicBezTo>
                  <a:cubicBezTo>
                    <a:pt x="5104" y="1134"/>
                    <a:pt x="5008" y="1064"/>
                    <a:pt x="4908" y="1064"/>
                  </a:cubicBezTo>
                  <a:cubicBezTo>
                    <a:pt x="4902" y="1064"/>
                    <a:pt x="4896" y="1064"/>
                    <a:pt x="4890" y="1065"/>
                  </a:cubicBezTo>
                  <a:cubicBezTo>
                    <a:pt x="4547" y="1112"/>
                    <a:pt x="4222" y="1132"/>
                    <a:pt x="3914" y="1132"/>
                  </a:cubicBezTo>
                  <a:cubicBezTo>
                    <a:pt x="1691" y="1132"/>
                    <a:pt x="381" y="64"/>
                    <a:pt x="358" y="48"/>
                  </a:cubicBezTo>
                  <a:cubicBezTo>
                    <a:pt x="322" y="16"/>
                    <a:pt x="276"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92;p48">
              <a:extLst>
                <a:ext uri="{FF2B5EF4-FFF2-40B4-BE49-F238E27FC236}">
                  <a16:creationId xmlns:a16="http://schemas.microsoft.com/office/drawing/2014/main" id="{A882402F-86B1-8A47-19B5-E48ACCAF0559}"/>
                </a:ext>
              </a:extLst>
            </p:cNvPr>
            <p:cNvSpPr/>
            <p:nvPr/>
          </p:nvSpPr>
          <p:spPr>
            <a:xfrm>
              <a:off x="2194031" y="2588143"/>
              <a:ext cx="187741" cy="185523"/>
            </a:xfrm>
            <a:custGeom>
              <a:avLst/>
              <a:gdLst/>
              <a:ahLst/>
              <a:cxnLst/>
              <a:rect l="l" t="t" r="r" b="b"/>
              <a:pathLst>
                <a:path w="6094" h="6022" extrusionOk="0">
                  <a:moveTo>
                    <a:pt x="2998" y="402"/>
                  </a:moveTo>
                  <a:cubicBezTo>
                    <a:pt x="4042" y="402"/>
                    <a:pt x="5041" y="1062"/>
                    <a:pt x="5433" y="2132"/>
                  </a:cubicBezTo>
                  <a:cubicBezTo>
                    <a:pt x="5674" y="2783"/>
                    <a:pt x="5656" y="3497"/>
                    <a:pt x="5380" y="4122"/>
                  </a:cubicBezTo>
                  <a:cubicBezTo>
                    <a:pt x="5094" y="4755"/>
                    <a:pt x="4595" y="5228"/>
                    <a:pt x="3952" y="5469"/>
                  </a:cubicBezTo>
                  <a:cubicBezTo>
                    <a:pt x="3676" y="5570"/>
                    <a:pt x="3389" y="5620"/>
                    <a:pt x="3102" y="5620"/>
                  </a:cubicBezTo>
                  <a:cubicBezTo>
                    <a:pt x="2731" y="5620"/>
                    <a:pt x="2360" y="5536"/>
                    <a:pt x="2008" y="5371"/>
                  </a:cubicBezTo>
                  <a:cubicBezTo>
                    <a:pt x="1383" y="5076"/>
                    <a:pt x="910" y="4550"/>
                    <a:pt x="661" y="3899"/>
                  </a:cubicBezTo>
                  <a:cubicBezTo>
                    <a:pt x="420" y="3238"/>
                    <a:pt x="438" y="2525"/>
                    <a:pt x="723" y="1900"/>
                  </a:cubicBezTo>
                  <a:cubicBezTo>
                    <a:pt x="1000" y="1267"/>
                    <a:pt x="1499" y="794"/>
                    <a:pt x="2142" y="553"/>
                  </a:cubicBezTo>
                  <a:cubicBezTo>
                    <a:pt x="2418" y="455"/>
                    <a:pt x="2712" y="402"/>
                    <a:pt x="2998" y="402"/>
                  </a:cubicBezTo>
                  <a:close/>
                  <a:moveTo>
                    <a:pt x="2996" y="0"/>
                  </a:moveTo>
                  <a:cubicBezTo>
                    <a:pt x="2664" y="0"/>
                    <a:pt x="2327" y="58"/>
                    <a:pt x="1999" y="179"/>
                  </a:cubicBezTo>
                  <a:cubicBezTo>
                    <a:pt x="1258" y="455"/>
                    <a:pt x="678" y="1008"/>
                    <a:pt x="348" y="1731"/>
                  </a:cubicBezTo>
                  <a:cubicBezTo>
                    <a:pt x="27" y="2462"/>
                    <a:pt x="0" y="3283"/>
                    <a:pt x="286" y="4032"/>
                  </a:cubicBezTo>
                  <a:cubicBezTo>
                    <a:pt x="562" y="4791"/>
                    <a:pt x="1116" y="5397"/>
                    <a:pt x="1829" y="5736"/>
                  </a:cubicBezTo>
                  <a:cubicBezTo>
                    <a:pt x="2240" y="5933"/>
                    <a:pt x="2668" y="6022"/>
                    <a:pt x="3096" y="6022"/>
                  </a:cubicBezTo>
                  <a:cubicBezTo>
                    <a:pt x="3435" y="6022"/>
                    <a:pt x="3774" y="5968"/>
                    <a:pt x="4095" y="5843"/>
                  </a:cubicBezTo>
                  <a:cubicBezTo>
                    <a:pt x="4836" y="5576"/>
                    <a:pt x="5424" y="5023"/>
                    <a:pt x="5746" y="4291"/>
                  </a:cubicBezTo>
                  <a:cubicBezTo>
                    <a:pt x="6067" y="3560"/>
                    <a:pt x="6094" y="2748"/>
                    <a:pt x="5817" y="1990"/>
                  </a:cubicBezTo>
                  <a:cubicBezTo>
                    <a:pt x="5362" y="764"/>
                    <a:pt x="4209" y="0"/>
                    <a:pt x="2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3;p48">
              <a:extLst>
                <a:ext uri="{FF2B5EF4-FFF2-40B4-BE49-F238E27FC236}">
                  <a16:creationId xmlns:a16="http://schemas.microsoft.com/office/drawing/2014/main" id="{345BB859-FCF3-4858-FC0F-BFD1751C8FF2}"/>
                </a:ext>
              </a:extLst>
            </p:cNvPr>
            <p:cNvSpPr/>
            <p:nvPr/>
          </p:nvSpPr>
          <p:spPr>
            <a:xfrm>
              <a:off x="2288861" y="2636698"/>
              <a:ext cx="55269" cy="52342"/>
            </a:xfrm>
            <a:custGeom>
              <a:avLst/>
              <a:gdLst/>
              <a:ahLst/>
              <a:cxnLst/>
              <a:rect l="l" t="t" r="r" b="b"/>
              <a:pathLst>
                <a:path w="1794" h="1699" extrusionOk="0">
                  <a:moveTo>
                    <a:pt x="924" y="407"/>
                  </a:moveTo>
                  <a:cubicBezTo>
                    <a:pt x="1101" y="407"/>
                    <a:pt x="1268" y="524"/>
                    <a:pt x="1338" y="708"/>
                  </a:cubicBezTo>
                  <a:cubicBezTo>
                    <a:pt x="1383" y="815"/>
                    <a:pt x="1374" y="940"/>
                    <a:pt x="1329" y="1047"/>
                  </a:cubicBezTo>
                  <a:cubicBezTo>
                    <a:pt x="1285" y="1154"/>
                    <a:pt x="1205" y="1234"/>
                    <a:pt x="1098" y="1270"/>
                  </a:cubicBezTo>
                  <a:cubicBezTo>
                    <a:pt x="1049" y="1286"/>
                    <a:pt x="1001" y="1295"/>
                    <a:pt x="954" y="1295"/>
                  </a:cubicBezTo>
                  <a:cubicBezTo>
                    <a:pt x="896" y="1295"/>
                    <a:pt x="839" y="1282"/>
                    <a:pt x="785" y="1252"/>
                  </a:cubicBezTo>
                  <a:cubicBezTo>
                    <a:pt x="669" y="1207"/>
                    <a:pt x="589" y="1109"/>
                    <a:pt x="544" y="993"/>
                  </a:cubicBezTo>
                  <a:cubicBezTo>
                    <a:pt x="455" y="761"/>
                    <a:pt x="562" y="512"/>
                    <a:pt x="785" y="431"/>
                  </a:cubicBezTo>
                  <a:cubicBezTo>
                    <a:pt x="831" y="415"/>
                    <a:pt x="878" y="407"/>
                    <a:pt x="924" y="407"/>
                  </a:cubicBezTo>
                  <a:close/>
                  <a:moveTo>
                    <a:pt x="918" y="0"/>
                  </a:moveTo>
                  <a:cubicBezTo>
                    <a:pt x="826" y="0"/>
                    <a:pt x="733" y="16"/>
                    <a:pt x="643" y="48"/>
                  </a:cubicBezTo>
                  <a:cubicBezTo>
                    <a:pt x="214" y="208"/>
                    <a:pt x="0" y="699"/>
                    <a:pt x="161" y="1136"/>
                  </a:cubicBezTo>
                  <a:cubicBezTo>
                    <a:pt x="250" y="1359"/>
                    <a:pt x="402" y="1529"/>
                    <a:pt x="616" y="1627"/>
                  </a:cubicBezTo>
                  <a:cubicBezTo>
                    <a:pt x="723" y="1671"/>
                    <a:pt x="839" y="1698"/>
                    <a:pt x="955" y="1698"/>
                  </a:cubicBezTo>
                  <a:cubicBezTo>
                    <a:pt x="1053" y="1698"/>
                    <a:pt x="1142" y="1680"/>
                    <a:pt x="1240" y="1654"/>
                  </a:cubicBezTo>
                  <a:cubicBezTo>
                    <a:pt x="1445" y="1573"/>
                    <a:pt x="1606" y="1413"/>
                    <a:pt x="1704" y="1207"/>
                  </a:cubicBezTo>
                  <a:cubicBezTo>
                    <a:pt x="1793" y="1002"/>
                    <a:pt x="1793" y="779"/>
                    <a:pt x="1713" y="565"/>
                  </a:cubicBezTo>
                  <a:cubicBezTo>
                    <a:pt x="1586" y="213"/>
                    <a:pt x="1260"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94;p48">
              <a:extLst>
                <a:ext uri="{FF2B5EF4-FFF2-40B4-BE49-F238E27FC236}">
                  <a16:creationId xmlns:a16="http://schemas.microsoft.com/office/drawing/2014/main" id="{C575C98B-85ED-D988-F611-D70A191F50D0}"/>
                </a:ext>
              </a:extLst>
            </p:cNvPr>
            <p:cNvSpPr/>
            <p:nvPr/>
          </p:nvSpPr>
          <p:spPr>
            <a:xfrm>
              <a:off x="2266309" y="2701428"/>
              <a:ext cx="46489" cy="44486"/>
            </a:xfrm>
            <a:custGeom>
              <a:avLst/>
              <a:gdLst/>
              <a:ahLst/>
              <a:cxnLst/>
              <a:rect l="l" t="t" r="r" b="b"/>
              <a:pathLst>
                <a:path w="1509" h="1444" extrusionOk="0">
                  <a:moveTo>
                    <a:pt x="760" y="406"/>
                  </a:moveTo>
                  <a:cubicBezTo>
                    <a:pt x="892" y="406"/>
                    <a:pt x="1014" y="483"/>
                    <a:pt x="1062" y="614"/>
                  </a:cubicBezTo>
                  <a:cubicBezTo>
                    <a:pt x="1089" y="685"/>
                    <a:pt x="1089" y="775"/>
                    <a:pt x="1053" y="855"/>
                  </a:cubicBezTo>
                  <a:cubicBezTo>
                    <a:pt x="1009" y="935"/>
                    <a:pt x="946" y="989"/>
                    <a:pt x="866" y="1024"/>
                  </a:cubicBezTo>
                  <a:cubicBezTo>
                    <a:pt x="829" y="1037"/>
                    <a:pt x="790" y="1044"/>
                    <a:pt x="750" y="1044"/>
                  </a:cubicBezTo>
                  <a:cubicBezTo>
                    <a:pt x="705" y="1044"/>
                    <a:pt x="659" y="1035"/>
                    <a:pt x="616" y="1016"/>
                  </a:cubicBezTo>
                  <a:cubicBezTo>
                    <a:pt x="536" y="980"/>
                    <a:pt x="474" y="917"/>
                    <a:pt x="447" y="837"/>
                  </a:cubicBezTo>
                  <a:cubicBezTo>
                    <a:pt x="420" y="757"/>
                    <a:pt x="420" y="668"/>
                    <a:pt x="456" y="596"/>
                  </a:cubicBezTo>
                  <a:cubicBezTo>
                    <a:pt x="491" y="516"/>
                    <a:pt x="563" y="454"/>
                    <a:pt x="643" y="427"/>
                  </a:cubicBezTo>
                  <a:cubicBezTo>
                    <a:pt x="682" y="413"/>
                    <a:pt x="721" y="406"/>
                    <a:pt x="760" y="406"/>
                  </a:cubicBezTo>
                  <a:close/>
                  <a:moveTo>
                    <a:pt x="753" y="0"/>
                  </a:moveTo>
                  <a:cubicBezTo>
                    <a:pt x="669" y="0"/>
                    <a:pt x="584" y="14"/>
                    <a:pt x="500" y="43"/>
                  </a:cubicBezTo>
                  <a:cubicBezTo>
                    <a:pt x="322" y="115"/>
                    <a:pt x="170" y="248"/>
                    <a:pt x="90" y="418"/>
                  </a:cubicBezTo>
                  <a:cubicBezTo>
                    <a:pt x="10" y="596"/>
                    <a:pt x="1" y="793"/>
                    <a:pt x="72" y="980"/>
                  </a:cubicBezTo>
                  <a:cubicBezTo>
                    <a:pt x="135" y="1158"/>
                    <a:pt x="268" y="1301"/>
                    <a:pt x="447" y="1381"/>
                  </a:cubicBezTo>
                  <a:cubicBezTo>
                    <a:pt x="545" y="1426"/>
                    <a:pt x="643" y="1444"/>
                    <a:pt x="750" y="1444"/>
                  </a:cubicBezTo>
                  <a:cubicBezTo>
                    <a:pt x="830" y="1444"/>
                    <a:pt x="920" y="1435"/>
                    <a:pt x="1009" y="1399"/>
                  </a:cubicBezTo>
                  <a:cubicBezTo>
                    <a:pt x="1187" y="1337"/>
                    <a:pt x="1330" y="1203"/>
                    <a:pt x="1419" y="1024"/>
                  </a:cubicBezTo>
                  <a:cubicBezTo>
                    <a:pt x="1499" y="846"/>
                    <a:pt x="1508" y="650"/>
                    <a:pt x="1437" y="471"/>
                  </a:cubicBezTo>
                  <a:cubicBezTo>
                    <a:pt x="1332" y="178"/>
                    <a:pt x="1053"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95;p48">
              <a:extLst>
                <a:ext uri="{FF2B5EF4-FFF2-40B4-BE49-F238E27FC236}">
                  <a16:creationId xmlns:a16="http://schemas.microsoft.com/office/drawing/2014/main" id="{0061E273-BDEB-BB1D-3F1F-5DAF548B29A9}"/>
                </a:ext>
              </a:extLst>
            </p:cNvPr>
            <p:cNvSpPr/>
            <p:nvPr/>
          </p:nvSpPr>
          <p:spPr>
            <a:xfrm>
              <a:off x="2225641" y="2638485"/>
              <a:ext cx="55546" cy="51633"/>
            </a:xfrm>
            <a:custGeom>
              <a:avLst/>
              <a:gdLst/>
              <a:ahLst/>
              <a:cxnLst/>
              <a:rect l="l" t="t" r="r" b="b"/>
              <a:pathLst>
                <a:path w="1803" h="1676" extrusionOk="0">
                  <a:moveTo>
                    <a:pt x="857" y="409"/>
                  </a:moveTo>
                  <a:cubicBezTo>
                    <a:pt x="1035" y="409"/>
                    <a:pt x="1205" y="516"/>
                    <a:pt x="1267" y="695"/>
                  </a:cubicBezTo>
                  <a:cubicBezTo>
                    <a:pt x="1347" y="918"/>
                    <a:pt x="1240" y="1167"/>
                    <a:pt x="1017" y="1248"/>
                  </a:cubicBezTo>
                  <a:cubicBezTo>
                    <a:pt x="969" y="1265"/>
                    <a:pt x="920" y="1273"/>
                    <a:pt x="872" y="1273"/>
                  </a:cubicBezTo>
                  <a:cubicBezTo>
                    <a:pt x="695" y="1273"/>
                    <a:pt x="527" y="1164"/>
                    <a:pt x="464" y="989"/>
                  </a:cubicBezTo>
                  <a:cubicBezTo>
                    <a:pt x="420" y="882"/>
                    <a:pt x="429" y="766"/>
                    <a:pt x="473" y="659"/>
                  </a:cubicBezTo>
                  <a:cubicBezTo>
                    <a:pt x="518" y="552"/>
                    <a:pt x="607" y="471"/>
                    <a:pt x="714" y="436"/>
                  </a:cubicBezTo>
                  <a:cubicBezTo>
                    <a:pt x="759" y="418"/>
                    <a:pt x="812" y="409"/>
                    <a:pt x="857" y="409"/>
                  </a:cubicBezTo>
                  <a:close/>
                  <a:moveTo>
                    <a:pt x="858" y="0"/>
                  </a:moveTo>
                  <a:cubicBezTo>
                    <a:pt x="762" y="0"/>
                    <a:pt x="666" y="17"/>
                    <a:pt x="571" y="52"/>
                  </a:cubicBezTo>
                  <a:cubicBezTo>
                    <a:pt x="366" y="132"/>
                    <a:pt x="197" y="284"/>
                    <a:pt x="107" y="489"/>
                  </a:cubicBezTo>
                  <a:cubicBezTo>
                    <a:pt x="9" y="695"/>
                    <a:pt x="0" y="918"/>
                    <a:pt x="81" y="1132"/>
                  </a:cubicBezTo>
                  <a:cubicBezTo>
                    <a:pt x="206" y="1471"/>
                    <a:pt x="527" y="1676"/>
                    <a:pt x="866" y="1676"/>
                  </a:cubicBezTo>
                  <a:cubicBezTo>
                    <a:pt x="964" y="1676"/>
                    <a:pt x="1062" y="1667"/>
                    <a:pt x="1151" y="1631"/>
                  </a:cubicBezTo>
                  <a:cubicBezTo>
                    <a:pt x="1588" y="1471"/>
                    <a:pt x="1802" y="989"/>
                    <a:pt x="1642" y="552"/>
                  </a:cubicBezTo>
                  <a:cubicBezTo>
                    <a:pt x="1517" y="211"/>
                    <a:pt x="1196"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96;p48">
              <a:extLst>
                <a:ext uri="{FF2B5EF4-FFF2-40B4-BE49-F238E27FC236}">
                  <a16:creationId xmlns:a16="http://schemas.microsoft.com/office/drawing/2014/main" id="{D68571B0-1AB4-853C-EF07-229A12C22DB2}"/>
                </a:ext>
              </a:extLst>
            </p:cNvPr>
            <p:cNvSpPr/>
            <p:nvPr/>
          </p:nvSpPr>
          <p:spPr>
            <a:xfrm>
              <a:off x="2926759" y="2607029"/>
              <a:ext cx="144333" cy="134506"/>
            </a:xfrm>
            <a:custGeom>
              <a:avLst/>
              <a:gdLst/>
              <a:ahLst/>
              <a:cxnLst/>
              <a:rect l="l" t="t" r="r" b="b"/>
              <a:pathLst>
                <a:path w="4685" h="4366" extrusionOk="0">
                  <a:moveTo>
                    <a:pt x="2217" y="403"/>
                  </a:moveTo>
                  <a:cubicBezTo>
                    <a:pt x="2937" y="403"/>
                    <a:pt x="3618" y="854"/>
                    <a:pt x="3891" y="1573"/>
                  </a:cubicBezTo>
                  <a:cubicBezTo>
                    <a:pt x="4230" y="2492"/>
                    <a:pt x="3766" y="3509"/>
                    <a:pt x="2856" y="3848"/>
                  </a:cubicBezTo>
                  <a:cubicBezTo>
                    <a:pt x="2657" y="3923"/>
                    <a:pt x="2453" y="3960"/>
                    <a:pt x="2250" y="3960"/>
                  </a:cubicBezTo>
                  <a:cubicBezTo>
                    <a:pt x="1997" y="3960"/>
                    <a:pt x="1746" y="3903"/>
                    <a:pt x="1509" y="3794"/>
                  </a:cubicBezTo>
                  <a:cubicBezTo>
                    <a:pt x="1071" y="3598"/>
                    <a:pt x="750" y="3241"/>
                    <a:pt x="581" y="2795"/>
                  </a:cubicBezTo>
                  <a:cubicBezTo>
                    <a:pt x="420" y="2349"/>
                    <a:pt x="438" y="1867"/>
                    <a:pt x="634" y="1430"/>
                  </a:cubicBezTo>
                  <a:cubicBezTo>
                    <a:pt x="822" y="1002"/>
                    <a:pt x="1179" y="681"/>
                    <a:pt x="1616" y="511"/>
                  </a:cubicBezTo>
                  <a:cubicBezTo>
                    <a:pt x="1814" y="437"/>
                    <a:pt x="2017" y="403"/>
                    <a:pt x="2217" y="403"/>
                  </a:cubicBezTo>
                  <a:close/>
                  <a:moveTo>
                    <a:pt x="2225" y="0"/>
                  </a:moveTo>
                  <a:cubicBezTo>
                    <a:pt x="1975" y="0"/>
                    <a:pt x="1721" y="44"/>
                    <a:pt x="1473" y="136"/>
                  </a:cubicBezTo>
                  <a:cubicBezTo>
                    <a:pt x="938" y="333"/>
                    <a:pt x="501" y="734"/>
                    <a:pt x="260" y="1269"/>
                  </a:cubicBezTo>
                  <a:cubicBezTo>
                    <a:pt x="19" y="1796"/>
                    <a:pt x="1" y="2385"/>
                    <a:pt x="206" y="2938"/>
                  </a:cubicBezTo>
                  <a:cubicBezTo>
                    <a:pt x="402" y="3482"/>
                    <a:pt x="804" y="3919"/>
                    <a:pt x="1330" y="4160"/>
                  </a:cubicBezTo>
                  <a:cubicBezTo>
                    <a:pt x="1625" y="4294"/>
                    <a:pt x="1937" y="4365"/>
                    <a:pt x="2249" y="4365"/>
                  </a:cubicBezTo>
                  <a:cubicBezTo>
                    <a:pt x="2499" y="4365"/>
                    <a:pt x="2749" y="4320"/>
                    <a:pt x="2990" y="4231"/>
                  </a:cubicBezTo>
                  <a:cubicBezTo>
                    <a:pt x="4114" y="3812"/>
                    <a:pt x="4685" y="2563"/>
                    <a:pt x="4265" y="1430"/>
                  </a:cubicBezTo>
                  <a:cubicBezTo>
                    <a:pt x="3938" y="547"/>
                    <a:pt x="3108" y="0"/>
                    <a:pt x="2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297;p48">
              <a:extLst>
                <a:ext uri="{FF2B5EF4-FFF2-40B4-BE49-F238E27FC236}">
                  <a16:creationId xmlns:a16="http://schemas.microsoft.com/office/drawing/2014/main" id="{CEE12A90-7006-C452-23C8-79754AAF81A1}"/>
                </a:ext>
              </a:extLst>
            </p:cNvPr>
            <p:cNvSpPr/>
            <p:nvPr/>
          </p:nvSpPr>
          <p:spPr>
            <a:xfrm>
              <a:off x="2998235" y="2667938"/>
              <a:ext cx="41529" cy="39218"/>
            </a:xfrm>
            <a:custGeom>
              <a:avLst/>
              <a:gdLst/>
              <a:ahLst/>
              <a:cxnLst/>
              <a:rect l="l" t="t" r="r" b="b"/>
              <a:pathLst>
                <a:path w="1348" h="1273" extrusionOk="0">
                  <a:moveTo>
                    <a:pt x="686" y="407"/>
                  </a:moveTo>
                  <a:cubicBezTo>
                    <a:pt x="719" y="407"/>
                    <a:pt x="752" y="414"/>
                    <a:pt x="785" y="425"/>
                  </a:cubicBezTo>
                  <a:cubicBezTo>
                    <a:pt x="839" y="452"/>
                    <a:pt x="884" y="506"/>
                    <a:pt x="910" y="559"/>
                  </a:cubicBezTo>
                  <a:cubicBezTo>
                    <a:pt x="928" y="622"/>
                    <a:pt x="928" y="693"/>
                    <a:pt x="901" y="747"/>
                  </a:cubicBezTo>
                  <a:cubicBezTo>
                    <a:pt x="875" y="800"/>
                    <a:pt x="839" y="836"/>
                    <a:pt x="785" y="854"/>
                  </a:cubicBezTo>
                  <a:cubicBezTo>
                    <a:pt x="764" y="863"/>
                    <a:pt x="741" y="867"/>
                    <a:pt x="718" y="867"/>
                  </a:cubicBezTo>
                  <a:cubicBezTo>
                    <a:pt x="631" y="867"/>
                    <a:pt x="544" y="803"/>
                    <a:pt x="509" y="711"/>
                  </a:cubicBezTo>
                  <a:cubicBezTo>
                    <a:pt x="464" y="595"/>
                    <a:pt x="518" y="461"/>
                    <a:pt x="625" y="416"/>
                  </a:cubicBezTo>
                  <a:cubicBezTo>
                    <a:pt x="645" y="410"/>
                    <a:pt x="666" y="407"/>
                    <a:pt x="686" y="407"/>
                  </a:cubicBezTo>
                  <a:close/>
                  <a:moveTo>
                    <a:pt x="696" y="1"/>
                  </a:moveTo>
                  <a:cubicBezTo>
                    <a:pt x="624" y="1"/>
                    <a:pt x="552" y="14"/>
                    <a:pt x="482" y="42"/>
                  </a:cubicBezTo>
                  <a:cubicBezTo>
                    <a:pt x="161" y="158"/>
                    <a:pt x="0" y="524"/>
                    <a:pt x="125" y="854"/>
                  </a:cubicBezTo>
                  <a:cubicBezTo>
                    <a:pt x="223" y="1112"/>
                    <a:pt x="464" y="1273"/>
                    <a:pt x="714" y="1273"/>
                  </a:cubicBezTo>
                  <a:cubicBezTo>
                    <a:pt x="785" y="1273"/>
                    <a:pt x="857" y="1255"/>
                    <a:pt x="928" y="1237"/>
                  </a:cubicBezTo>
                  <a:cubicBezTo>
                    <a:pt x="1080" y="1175"/>
                    <a:pt x="1205" y="1068"/>
                    <a:pt x="1267" y="916"/>
                  </a:cubicBezTo>
                  <a:cubicBezTo>
                    <a:pt x="1339" y="755"/>
                    <a:pt x="1348" y="586"/>
                    <a:pt x="1285" y="425"/>
                  </a:cubicBezTo>
                  <a:cubicBezTo>
                    <a:pt x="1232" y="265"/>
                    <a:pt x="1116" y="140"/>
                    <a:pt x="964" y="69"/>
                  </a:cubicBezTo>
                  <a:cubicBezTo>
                    <a:pt x="879" y="23"/>
                    <a:pt x="788" y="1"/>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298;p48">
              <a:extLst>
                <a:ext uri="{FF2B5EF4-FFF2-40B4-BE49-F238E27FC236}">
                  <a16:creationId xmlns:a16="http://schemas.microsoft.com/office/drawing/2014/main" id="{AA8964A2-D21B-77AA-186D-76AD633A8540}"/>
                </a:ext>
              </a:extLst>
            </p:cNvPr>
            <p:cNvSpPr/>
            <p:nvPr/>
          </p:nvSpPr>
          <p:spPr>
            <a:xfrm>
              <a:off x="2969367" y="2624221"/>
              <a:ext cx="44548" cy="41159"/>
            </a:xfrm>
            <a:custGeom>
              <a:avLst/>
              <a:gdLst/>
              <a:ahLst/>
              <a:cxnLst/>
              <a:rect l="l" t="t" r="r" b="b"/>
              <a:pathLst>
                <a:path w="1446" h="1336" extrusionOk="0">
                  <a:moveTo>
                    <a:pt x="759" y="399"/>
                  </a:moveTo>
                  <a:cubicBezTo>
                    <a:pt x="795" y="399"/>
                    <a:pt x="830" y="408"/>
                    <a:pt x="866" y="426"/>
                  </a:cubicBezTo>
                  <a:cubicBezTo>
                    <a:pt x="929" y="453"/>
                    <a:pt x="982" y="506"/>
                    <a:pt x="1009" y="578"/>
                  </a:cubicBezTo>
                  <a:cubicBezTo>
                    <a:pt x="1027" y="640"/>
                    <a:pt x="1027" y="711"/>
                    <a:pt x="1000" y="774"/>
                  </a:cubicBezTo>
                  <a:cubicBezTo>
                    <a:pt x="964" y="836"/>
                    <a:pt x="911" y="890"/>
                    <a:pt x="848" y="917"/>
                  </a:cubicBezTo>
                  <a:cubicBezTo>
                    <a:pt x="816" y="925"/>
                    <a:pt x="784" y="929"/>
                    <a:pt x="753" y="929"/>
                  </a:cubicBezTo>
                  <a:cubicBezTo>
                    <a:pt x="715" y="929"/>
                    <a:pt x="677" y="922"/>
                    <a:pt x="643" y="908"/>
                  </a:cubicBezTo>
                  <a:cubicBezTo>
                    <a:pt x="581" y="881"/>
                    <a:pt x="527" y="827"/>
                    <a:pt x="509" y="756"/>
                  </a:cubicBezTo>
                  <a:cubicBezTo>
                    <a:pt x="456" y="622"/>
                    <a:pt x="527" y="471"/>
                    <a:pt x="661" y="417"/>
                  </a:cubicBezTo>
                  <a:cubicBezTo>
                    <a:pt x="697" y="408"/>
                    <a:pt x="723" y="399"/>
                    <a:pt x="759" y="399"/>
                  </a:cubicBezTo>
                  <a:close/>
                  <a:moveTo>
                    <a:pt x="755" y="1"/>
                  </a:moveTo>
                  <a:cubicBezTo>
                    <a:pt x="677" y="1"/>
                    <a:pt x="599" y="14"/>
                    <a:pt x="527" y="42"/>
                  </a:cubicBezTo>
                  <a:cubicBezTo>
                    <a:pt x="179" y="167"/>
                    <a:pt x="1" y="551"/>
                    <a:pt x="126" y="899"/>
                  </a:cubicBezTo>
                  <a:cubicBezTo>
                    <a:pt x="188" y="1068"/>
                    <a:pt x="313" y="1202"/>
                    <a:pt x="474" y="1273"/>
                  </a:cubicBezTo>
                  <a:cubicBezTo>
                    <a:pt x="563" y="1318"/>
                    <a:pt x="661" y="1336"/>
                    <a:pt x="750" y="1336"/>
                  </a:cubicBezTo>
                  <a:cubicBezTo>
                    <a:pt x="830" y="1336"/>
                    <a:pt x="911" y="1318"/>
                    <a:pt x="991" y="1291"/>
                  </a:cubicBezTo>
                  <a:cubicBezTo>
                    <a:pt x="1152" y="1229"/>
                    <a:pt x="1285" y="1104"/>
                    <a:pt x="1366" y="943"/>
                  </a:cubicBezTo>
                  <a:cubicBezTo>
                    <a:pt x="1437" y="783"/>
                    <a:pt x="1446" y="604"/>
                    <a:pt x="1383" y="435"/>
                  </a:cubicBezTo>
                  <a:cubicBezTo>
                    <a:pt x="1321" y="265"/>
                    <a:pt x="1196" y="132"/>
                    <a:pt x="1036" y="60"/>
                  </a:cubicBezTo>
                  <a:cubicBezTo>
                    <a:pt x="947" y="21"/>
                    <a:pt x="851"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299;p48">
              <a:extLst>
                <a:ext uri="{FF2B5EF4-FFF2-40B4-BE49-F238E27FC236}">
                  <a16:creationId xmlns:a16="http://schemas.microsoft.com/office/drawing/2014/main" id="{CF4485B3-D8DB-87BF-221D-79785E0850AE}"/>
                </a:ext>
              </a:extLst>
            </p:cNvPr>
            <p:cNvSpPr/>
            <p:nvPr/>
          </p:nvSpPr>
          <p:spPr>
            <a:xfrm>
              <a:off x="2952053" y="2674439"/>
              <a:ext cx="41529" cy="39588"/>
            </a:xfrm>
            <a:custGeom>
              <a:avLst/>
              <a:gdLst/>
              <a:ahLst/>
              <a:cxnLst/>
              <a:rect l="l" t="t" r="r" b="b"/>
              <a:pathLst>
                <a:path w="1348" h="1285" extrusionOk="0">
                  <a:moveTo>
                    <a:pt x="679" y="402"/>
                  </a:moveTo>
                  <a:cubicBezTo>
                    <a:pt x="714" y="402"/>
                    <a:pt x="750" y="411"/>
                    <a:pt x="786" y="429"/>
                  </a:cubicBezTo>
                  <a:cubicBezTo>
                    <a:pt x="839" y="455"/>
                    <a:pt x="884" y="500"/>
                    <a:pt x="911" y="553"/>
                  </a:cubicBezTo>
                  <a:cubicBezTo>
                    <a:pt x="928" y="616"/>
                    <a:pt x="928" y="678"/>
                    <a:pt x="902" y="732"/>
                  </a:cubicBezTo>
                  <a:cubicBezTo>
                    <a:pt x="875" y="794"/>
                    <a:pt x="821" y="839"/>
                    <a:pt x="759" y="866"/>
                  </a:cubicBezTo>
                  <a:cubicBezTo>
                    <a:pt x="727" y="874"/>
                    <a:pt x="697" y="878"/>
                    <a:pt x="667" y="878"/>
                  </a:cubicBezTo>
                  <a:cubicBezTo>
                    <a:pt x="631" y="878"/>
                    <a:pt x="597" y="871"/>
                    <a:pt x="563" y="857"/>
                  </a:cubicBezTo>
                  <a:cubicBezTo>
                    <a:pt x="509" y="830"/>
                    <a:pt x="465" y="785"/>
                    <a:pt x="438" y="732"/>
                  </a:cubicBezTo>
                  <a:cubicBezTo>
                    <a:pt x="420" y="669"/>
                    <a:pt x="420" y="607"/>
                    <a:pt x="447" y="553"/>
                  </a:cubicBezTo>
                  <a:cubicBezTo>
                    <a:pt x="474" y="491"/>
                    <a:pt x="527" y="446"/>
                    <a:pt x="589" y="420"/>
                  </a:cubicBezTo>
                  <a:cubicBezTo>
                    <a:pt x="616" y="411"/>
                    <a:pt x="652" y="402"/>
                    <a:pt x="679" y="402"/>
                  </a:cubicBezTo>
                  <a:close/>
                  <a:moveTo>
                    <a:pt x="688" y="0"/>
                  </a:moveTo>
                  <a:cubicBezTo>
                    <a:pt x="608" y="0"/>
                    <a:pt x="526" y="16"/>
                    <a:pt x="447" y="45"/>
                  </a:cubicBezTo>
                  <a:cubicBezTo>
                    <a:pt x="286" y="98"/>
                    <a:pt x="152" y="223"/>
                    <a:pt x="81" y="384"/>
                  </a:cubicBezTo>
                  <a:cubicBezTo>
                    <a:pt x="10" y="536"/>
                    <a:pt x="1" y="714"/>
                    <a:pt x="63" y="866"/>
                  </a:cubicBezTo>
                  <a:cubicBezTo>
                    <a:pt x="117" y="1035"/>
                    <a:pt x="242" y="1160"/>
                    <a:pt x="402" y="1231"/>
                  </a:cubicBezTo>
                  <a:cubicBezTo>
                    <a:pt x="482" y="1267"/>
                    <a:pt x="572" y="1285"/>
                    <a:pt x="661" y="1285"/>
                  </a:cubicBezTo>
                  <a:cubicBezTo>
                    <a:pt x="741" y="1285"/>
                    <a:pt x="821" y="1267"/>
                    <a:pt x="893" y="1240"/>
                  </a:cubicBezTo>
                  <a:cubicBezTo>
                    <a:pt x="1062" y="1178"/>
                    <a:pt x="1196" y="1062"/>
                    <a:pt x="1267" y="901"/>
                  </a:cubicBezTo>
                  <a:cubicBezTo>
                    <a:pt x="1339" y="750"/>
                    <a:pt x="1348" y="571"/>
                    <a:pt x="1285" y="420"/>
                  </a:cubicBezTo>
                  <a:cubicBezTo>
                    <a:pt x="1232" y="259"/>
                    <a:pt x="1107" y="134"/>
                    <a:pt x="955" y="63"/>
                  </a:cubicBezTo>
                  <a:cubicBezTo>
                    <a:pt x="870" y="20"/>
                    <a:pt x="780"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00;p48">
              <a:extLst>
                <a:ext uri="{FF2B5EF4-FFF2-40B4-BE49-F238E27FC236}">
                  <a16:creationId xmlns:a16="http://schemas.microsoft.com/office/drawing/2014/main" id="{B14600C0-072A-FF67-FDEB-604F0A4F0F9E}"/>
                </a:ext>
              </a:extLst>
            </p:cNvPr>
            <p:cNvSpPr/>
            <p:nvPr/>
          </p:nvSpPr>
          <p:spPr>
            <a:xfrm>
              <a:off x="2786609" y="2721115"/>
              <a:ext cx="153391" cy="136385"/>
            </a:xfrm>
            <a:custGeom>
              <a:avLst/>
              <a:gdLst/>
              <a:ahLst/>
              <a:cxnLst/>
              <a:rect l="l" t="t" r="r" b="b"/>
              <a:pathLst>
                <a:path w="4979" h="4427" extrusionOk="0">
                  <a:moveTo>
                    <a:pt x="2476" y="402"/>
                  </a:moveTo>
                  <a:cubicBezTo>
                    <a:pt x="3209" y="402"/>
                    <a:pt x="3903" y="856"/>
                    <a:pt x="4175" y="1590"/>
                  </a:cubicBezTo>
                  <a:cubicBezTo>
                    <a:pt x="4523" y="2527"/>
                    <a:pt x="4050" y="3570"/>
                    <a:pt x="3123" y="3918"/>
                  </a:cubicBezTo>
                  <a:cubicBezTo>
                    <a:pt x="2921" y="3992"/>
                    <a:pt x="2714" y="4027"/>
                    <a:pt x="2510" y="4027"/>
                  </a:cubicBezTo>
                  <a:cubicBezTo>
                    <a:pt x="1775" y="4027"/>
                    <a:pt x="1076" y="3572"/>
                    <a:pt x="803" y="2839"/>
                  </a:cubicBezTo>
                  <a:cubicBezTo>
                    <a:pt x="455" y="1902"/>
                    <a:pt x="928" y="858"/>
                    <a:pt x="1865" y="510"/>
                  </a:cubicBezTo>
                  <a:cubicBezTo>
                    <a:pt x="2066" y="437"/>
                    <a:pt x="2272" y="402"/>
                    <a:pt x="2476" y="402"/>
                  </a:cubicBezTo>
                  <a:close/>
                  <a:moveTo>
                    <a:pt x="2476" y="0"/>
                  </a:moveTo>
                  <a:cubicBezTo>
                    <a:pt x="2225" y="0"/>
                    <a:pt x="1970" y="44"/>
                    <a:pt x="1722" y="136"/>
                  </a:cubicBezTo>
                  <a:cubicBezTo>
                    <a:pt x="580" y="555"/>
                    <a:pt x="0" y="1831"/>
                    <a:pt x="428" y="2981"/>
                  </a:cubicBezTo>
                  <a:cubicBezTo>
                    <a:pt x="759" y="3874"/>
                    <a:pt x="1606" y="4427"/>
                    <a:pt x="2507" y="4427"/>
                  </a:cubicBezTo>
                  <a:cubicBezTo>
                    <a:pt x="2757" y="4427"/>
                    <a:pt x="3016" y="4391"/>
                    <a:pt x="3265" y="4293"/>
                  </a:cubicBezTo>
                  <a:cubicBezTo>
                    <a:pt x="4398" y="3874"/>
                    <a:pt x="4978" y="2598"/>
                    <a:pt x="4559" y="1447"/>
                  </a:cubicBezTo>
                  <a:cubicBezTo>
                    <a:pt x="4224" y="555"/>
                    <a:pt x="3373"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01;p48">
              <a:extLst>
                <a:ext uri="{FF2B5EF4-FFF2-40B4-BE49-F238E27FC236}">
                  <a16:creationId xmlns:a16="http://schemas.microsoft.com/office/drawing/2014/main" id="{A58A66CF-4A73-1758-CBA8-DD5E5A390881}"/>
                </a:ext>
              </a:extLst>
            </p:cNvPr>
            <p:cNvSpPr/>
            <p:nvPr/>
          </p:nvSpPr>
          <p:spPr>
            <a:xfrm>
              <a:off x="2839385" y="2737566"/>
              <a:ext cx="51695" cy="48768"/>
            </a:xfrm>
            <a:custGeom>
              <a:avLst/>
              <a:gdLst/>
              <a:ahLst/>
              <a:cxnLst/>
              <a:rect l="l" t="t" r="r" b="b"/>
              <a:pathLst>
                <a:path w="1678" h="1583" extrusionOk="0">
                  <a:moveTo>
                    <a:pt x="865" y="405"/>
                  </a:moveTo>
                  <a:cubicBezTo>
                    <a:pt x="919" y="405"/>
                    <a:pt x="972" y="414"/>
                    <a:pt x="1026" y="440"/>
                  </a:cubicBezTo>
                  <a:cubicBezTo>
                    <a:pt x="1124" y="485"/>
                    <a:pt x="1195" y="565"/>
                    <a:pt x="1231" y="663"/>
                  </a:cubicBezTo>
                  <a:cubicBezTo>
                    <a:pt x="1267" y="761"/>
                    <a:pt x="1258" y="868"/>
                    <a:pt x="1222" y="958"/>
                  </a:cubicBezTo>
                  <a:cubicBezTo>
                    <a:pt x="1178" y="1056"/>
                    <a:pt x="1106" y="1118"/>
                    <a:pt x="1017" y="1154"/>
                  </a:cubicBezTo>
                  <a:cubicBezTo>
                    <a:pt x="978" y="1170"/>
                    <a:pt x="935" y="1177"/>
                    <a:pt x="892" y="1177"/>
                  </a:cubicBezTo>
                  <a:cubicBezTo>
                    <a:pt x="837" y="1177"/>
                    <a:pt x="782" y="1165"/>
                    <a:pt x="732" y="1145"/>
                  </a:cubicBezTo>
                  <a:cubicBezTo>
                    <a:pt x="642" y="1100"/>
                    <a:pt x="571" y="1020"/>
                    <a:pt x="535" y="922"/>
                  </a:cubicBezTo>
                  <a:cubicBezTo>
                    <a:pt x="464" y="717"/>
                    <a:pt x="553" y="494"/>
                    <a:pt x="749" y="422"/>
                  </a:cubicBezTo>
                  <a:cubicBezTo>
                    <a:pt x="785" y="414"/>
                    <a:pt x="830" y="405"/>
                    <a:pt x="865" y="405"/>
                  </a:cubicBezTo>
                  <a:close/>
                  <a:moveTo>
                    <a:pt x="875" y="0"/>
                  </a:moveTo>
                  <a:cubicBezTo>
                    <a:pt x="785" y="0"/>
                    <a:pt x="694" y="16"/>
                    <a:pt x="607" y="48"/>
                  </a:cubicBezTo>
                  <a:cubicBezTo>
                    <a:pt x="205" y="190"/>
                    <a:pt x="0" y="645"/>
                    <a:pt x="152" y="1065"/>
                  </a:cubicBezTo>
                  <a:cubicBezTo>
                    <a:pt x="232" y="1261"/>
                    <a:pt x="375" y="1413"/>
                    <a:pt x="562" y="1511"/>
                  </a:cubicBezTo>
                  <a:cubicBezTo>
                    <a:pt x="669" y="1555"/>
                    <a:pt x="776" y="1582"/>
                    <a:pt x="892" y="1582"/>
                  </a:cubicBezTo>
                  <a:cubicBezTo>
                    <a:pt x="981" y="1582"/>
                    <a:pt x="1071" y="1564"/>
                    <a:pt x="1160" y="1538"/>
                  </a:cubicBezTo>
                  <a:cubicBezTo>
                    <a:pt x="1356" y="1466"/>
                    <a:pt x="1508" y="1315"/>
                    <a:pt x="1588" y="1127"/>
                  </a:cubicBezTo>
                  <a:cubicBezTo>
                    <a:pt x="1677" y="931"/>
                    <a:pt x="1677" y="717"/>
                    <a:pt x="1606" y="521"/>
                  </a:cubicBezTo>
                  <a:cubicBezTo>
                    <a:pt x="1534" y="324"/>
                    <a:pt x="1392" y="164"/>
                    <a:pt x="1204" y="75"/>
                  </a:cubicBezTo>
                  <a:cubicBezTo>
                    <a:pt x="1100" y="25"/>
                    <a:pt x="988" y="0"/>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02;p48">
              <a:extLst>
                <a:ext uri="{FF2B5EF4-FFF2-40B4-BE49-F238E27FC236}">
                  <a16:creationId xmlns:a16="http://schemas.microsoft.com/office/drawing/2014/main" id="{4A67C982-FD16-958C-F6D1-8DB71520A430}"/>
                </a:ext>
              </a:extLst>
            </p:cNvPr>
            <p:cNvSpPr/>
            <p:nvPr/>
          </p:nvSpPr>
          <p:spPr>
            <a:xfrm>
              <a:off x="2815200" y="2773366"/>
              <a:ext cx="34381" cy="33026"/>
            </a:xfrm>
            <a:custGeom>
              <a:avLst/>
              <a:gdLst/>
              <a:ahLst/>
              <a:cxnLst/>
              <a:rect l="l" t="t" r="r" b="b"/>
              <a:pathLst>
                <a:path w="1116" h="1072" extrusionOk="0">
                  <a:moveTo>
                    <a:pt x="553" y="405"/>
                  </a:moveTo>
                  <a:cubicBezTo>
                    <a:pt x="574" y="405"/>
                    <a:pt x="595" y="410"/>
                    <a:pt x="616" y="420"/>
                  </a:cubicBezTo>
                  <a:cubicBezTo>
                    <a:pt x="642" y="429"/>
                    <a:pt x="669" y="456"/>
                    <a:pt x="678" y="492"/>
                  </a:cubicBezTo>
                  <a:cubicBezTo>
                    <a:pt x="696" y="518"/>
                    <a:pt x="696" y="554"/>
                    <a:pt x="678" y="590"/>
                  </a:cubicBezTo>
                  <a:cubicBezTo>
                    <a:pt x="660" y="625"/>
                    <a:pt x="633" y="643"/>
                    <a:pt x="607" y="661"/>
                  </a:cubicBezTo>
                  <a:cubicBezTo>
                    <a:pt x="592" y="665"/>
                    <a:pt x="577" y="667"/>
                    <a:pt x="562" y="667"/>
                  </a:cubicBezTo>
                  <a:cubicBezTo>
                    <a:pt x="541" y="667"/>
                    <a:pt x="521" y="663"/>
                    <a:pt x="500" y="652"/>
                  </a:cubicBezTo>
                  <a:cubicBezTo>
                    <a:pt x="473" y="643"/>
                    <a:pt x="446" y="616"/>
                    <a:pt x="428" y="581"/>
                  </a:cubicBezTo>
                  <a:cubicBezTo>
                    <a:pt x="419" y="545"/>
                    <a:pt x="419" y="509"/>
                    <a:pt x="437" y="483"/>
                  </a:cubicBezTo>
                  <a:cubicBezTo>
                    <a:pt x="455" y="447"/>
                    <a:pt x="482" y="429"/>
                    <a:pt x="509" y="411"/>
                  </a:cubicBezTo>
                  <a:cubicBezTo>
                    <a:pt x="523" y="408"/>
                    <a:pt x="538" y="405"/>
                    <a:pt x="553" y="405"/>
                  </a:cubicBezTo>
                  <a:close/>
                  <a:moveTo>
                    <a:pt x="563" y="1"/>
                  </a:moveTo>
                  <a:cubicBezTo>
                    <a:pt x="499" y="1"/>
                    <a:pt x="436" y="12"/>
                    <a:pt x="375" y="37"/>
                  </a:cubicBezTo>
                  <a:cubicBezTo>
                    <a:pt x="241" y="81"/>
                    <a:pt x="134" y="179"/>
                    <a:pt x="71" y="313"/>
                  </a:cubicBezTo>
                  <a:cubicBezTo>
                    <a:pt x="9" y="438"/>
                    <a:pt x="0" y="590"/>
                    <a:pt x="54" y="723"/>
                  </a:cubicBezTo>
                  <a:cubicBezTo>
                    <a:pt x="107" y="857"/>
                    <a:pt x="205" y="964"/>
                    <a:pt x="330" y="1027"/>
                  </a:cubicBezTo>
                  <a:cubicBezTo>
                    <a:pt x="401" y="1054"/>
                    <a:pt x="482" y="1071"/>
                    <a:pt x="553" y="1071"/>
                  </a:cubicBezTo>
                  <a:cubicBezTo>
                    <a:pt x="616" y="1071"/>
                    <a:pt x="678" y="1062"/>
                    <a:pt x="740" y="1036"/>
                  </a:cubicBezTo>
                  <a:cubicBezTo>
                    <a:pt x="874" y="991"/>
                    <a:pt x="981" y="884"/>
                    <a:pt x="1044" y="759"/>
                  </a:cubicBezTo>
                  <a:cubicBezTo>
                    <a:pt x="1106" y="625"/>
                    <a:pt x="1115" y="483"/>
                    <a:pt x="1062" y="349"/>
                  </a:cubicBezTo>
                  <a:cubicBezTo>
                    <a:pt x="1008" y="215"/>
                    <a:pt x="910" y="108"/>
                    <a:pt x="785" y="45"/>
                  </a:cubicBezTo>
                  <a:cubicBezTo>
                    <a:pt x="713" y="16"/>
                    <a:pt x="638" y="1"/>
                    <a:pt x="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03;p48">
              <a:extLst>
                <a:ext uri="{FF2B5EF4-FFF2-40B4-BE49-F238E27FC236}">
                  <a16:creationId xmlns:a16="http://schemas.microsoft.com/office/drawing/2014/main" id="{9ADD41D9-4FD1-D23E-399C-BAE93FE2A67C}"/>
                </a:ext>
              </a:extLst>
            </p:cNvPr>
            <p:cNvSpPr/>
            <p:nvPr/>
          </p:nvSpPr>
          <p:spPr>
            <a:xfrm>
              <a:off x="2348230" y="2756083"/>
              <a:ext cx="139373" cy="124247"/>
            </a:xfrm>
            <a:custGeom>
              <a:avLst/>
              <a:gdLst/>
              <a:ahLst/>
              <a:cxnLst/>
              <a:rect l="l" t="t" r="r" b="b"/>
              <a:pathLst>
                <a:path w="4524" h="4033" extrusionOk="0">
                  <a:moveTo>
                    <a:pt x="2253" y="407"/>
                  </a:moveTo>
                  <a:cubicBezTo>
                    <a:pt x="2903" y="407"/>
                    <a:pt x="3519" y="816"/>
                    <a:pt x="3756" y="1463"/>
                  </a:cubicBezTo>
                  <a:cubicBezTo>
                    <a:pt x="4068" y="2293"/>
                    <a:pt x="3649" y="3220"/>
                    <a:pt x="2819" y="3533"/>
                  </a:cubicBezTo>
                  <a:cubicBezTo>
                    <a:pt x="2641" y="3599"/>
                    <a:pt x="2457" y="3630"/>
                    <a:pt x="2275" y="3630"/>
                  </a:cubicBezTo>
                  <a:cubicBezTo>
                    <a:pt x="1624" y="3630"/>
                    <a:pt x="1005" y="3225"/>
                    <a:pt x="767" y="2569"/>
                  </a:cubicBezTo>
                  <a:cubicBezTo>
                    <a:pt x="455" y="1739"/>
                    <a:pt x="874" y="812"/>
                    <a:pt x="1704" y="508"/>
                  </a:cubicBezTo>
                  <a:cubicBezTo>
                    <a:pt x="1885" y="440"/>
                    <a:pt x="2070" y="407"/>
                    <a:pt x="2253" y="407"/>
                  </a:cubicBezTo>
                  <a:close/>
                  <a:moveTo>
                    <a:pt x="2251" y="1"/>
                  </a:moveTo>
                  <a:cubicBezTo>
                    <a:pt x="2022" y="1"/>
                    <a:pt x="1788" y="41"/>
                    <a:pt x="1561" y="125"/>
                  </a:cubicBezTo>
                  <a:cubicBezTo>
                    <a:pt x="527" y="508"/>
                    <a:pt x="0" y="1668"/>
                    <a:pt x="384" y="2712"/>
                  </a:cubicBezTo>
                  <a:cubicBezTo>
                    <a:pt x="687" y="3524"/>
                    <a:pt x="1463" y="4032"/>
                    <a:pt x="2275" y="4032"/>
                  </a:cubicBezTo>
                  <a:cubicBezTo>
                    <a:pt x="2507" y="4032"/>
                    <a:pt x="2739" y="3996"/>
                    <a:pt x="2962" y="3907"/>
                  </a:cubicBezTo>
                  <a:cubicBezTo>
                    <a:pt x="3997" y="3524"/>
                    <a:pt x="4523" y="2364"/>
                    <a:pt x="4140" y="1320"/>
                  </a:cubicBezTo>
                  <a:cubicBezTo>
                    <a:pt x="3840" y="506"/>
                    <a:pt x="3068" y="1"/>
                    <a:pt x="2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04;p48">
              <a:extLst>
                <a:ext uri="{FF2B5EF4-FFF2-40B4-BE49-F238E27FC236}">
                  <a16:creationId xmlns:a16="http://schemas.microsoft.com/office/drawing/2014/main" id="{A6E91529-55BF-5F21-55B2-9A8E6075056E}"/>
                </a:ext>
              </a:extLst>
            </p:cNvPr>
            <p:cNvSpPr/>
            <p:nvPr/>
          </p:nvSpPr>
          <p:spPr>
            <a:xfrm>
              <a:off x="2397955" y="2771025"/>
              <a:ext cx="45657" cy="45256"/>
            </a:xfrm>
            <a:custGeom>
              <a:avLst/>
              <a:gdLst/>
              <a:ahLst/>
              <a:cxnLst/>
              <a:rect l="l" t="t" r="r" b="b"/>
              <a:pathLst>
                <a:path w="1482" h="1469" extrusionOk="0">
                  <a:moveTo>
                    <a:pt x="732" y="407"/>
                  </a:moveTo>
                  <a:cubicBezTo>
                    <a:pt x="777" y="407"/>
                    <a:pt x="822" y="416"/>
                    <a:pt x="857" y="434"/>
                  </a:cubicBezTo>
                  <a:cubicBezTo>
                    <a:pt x="938" y="469"/>
                    <a:pt x="1000" y="541"/>
                    <a:pt x="1036" y="621"/>
                  </a:cubicBezTo>
                  <a:cubicBezTo>
                    <a:pt x="1062" y="710"/>
                    <a:pt x="1062" y="799"/>
                    <a:pt x="1027" y="880"/>
                  </a:cubicBezTo>
                  <a:cubicBezTo>
                    <a:pt x="991" y="951"/>
                    <a:pt x="938" y="1014"/>
                    <a:pt x="857" y="1040"/>
                  </a:cubicBezTo>
                  <a:cubicBezTo>
                    <a:pt x="820" y="1053"/>
                    <a:pt x="783" y="1059"/>
                    <a:pt x="746" y="1059"/>
                  </a:cubicBezTo>
                  <a:cubicBezTo>
                    <a:pt x="704" y="1059"/>
                    <a:pt x="664" y="1051"/>
                    <a:pt x="625" y="1031"/>
                  </a:cubicBezTo>
                  <a:cubicBezTo>
                    <a:pt x="545" y="996"/>
                    <a:pt x="483" y="924"/>
                    <a:pt x="447" y="844"/>
                  </a:cubicBezTo>
                  <a:cubicBezTo>
                    <a:pt x="420" y="755"/>
                    <a:pt x="420" y="666"/>
                    <a:pt x="456" y="585"/>
                  </a:cubicBezTo>
                  <a:cubicBezTo>
                    <a:pt x="492" y="505"/>
                    <a:pt x="554" y="452"/>
                    <a:pt x="625" y="425"/>
                  </a:cubicBezTo>
                  <a:cubicBezTo>
                    <a:pt x="661" y="407"/>
                    <a:pt x="697" y="407"/>
                    <a:pt x="732" y="407"/>
                  </a:cubicBezTo>
                  <a:close/>
                  <a:moveTo>
                    <a:pt x="723" y="0"/>
                  </a:moveTo>
                  <a:cubicBezTo>
                    <a:pt x="642" y="0"/>
                    <a:pt x="561" y="14"/>
                    <a:pt x="483" y="41"/>
                  </a:cubicBezTo>
                  <a:cubicBezTo>
                    <a:pt x="304" y="113"/>
                    <a:pt x="161" y="246"/>
                    <a:pt x="81" y="425"/>
                  </a:cubicBezTo>
                  <a:cubicBezTo>
                    <a:pt x="10" y="603"/>
                    <a:pt x="1" y="799"/>
                    <a:pt x="72" y="978"/>
                  </a:cubicBezTo>
                  <a:cubicBezTo>
                    <a:pt x="135" y="1165"/>
                    <a:pt x="277" y="1317"/>
                    <a:pt x="456" y="1397"/>
                  </a:cubicBezTo>
                  <a:cubicBezTo>
                    <a:pt x="545" y="1442"/>
                    <a:pt x="652" y="1469"/>
                    <a:pt x="750" y="1469"/>
                  </a:cubicBezTo>
                  <a:cubicBezTo>
                    <a:pt x="839" y="1469"/>
                    <a:pt x="920" y="1451"/>
                    <a:pt x="1000" y="1424"/>
                  </a:cubicBezTo>
                  <a:cubicBezTo>
                    <a:pt x="1178" y="1353"/>
                    <a:pt x="1321" y="1219"/>
                    <a:pt x="1401" y="1040"/>
                  </a:cubicBezTo>
                  <a:cubicBezTo>
                    <a:pt x="1473" y="862"/>
                    <a:pt x="1482" y="666"/>
                    <a:pt x="1410" y="487"/>
                  </a:cubicBezTo>
                  <a:cubicBezTo>
                    <a:pt x="1348" y="300"/>
                    <a:pt x="1205" y="148"/>
                    <a:pt x="1027" y="68"/>
                  </a:cubicBezTo>
                  <a:cubicBezTo>
                    <a:pt x="931" y="23"/>
                    <a:pt x="828"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05;p48">
              <a:extLst>
                <a:ext uri="{FF2B5EF4-FFF2-40B4-BE49-F238E27FC236}">
                  <a16:creationId xmlns:a16="http://schemas.microsoft.com/office/drawing/2014/main" id="{F0991281-E590-10FB-7216-B6F6BB5E01BC}"/>
                </a:ext>
              </a:extLst>
            </p:cNvPr>
            <p:cNvSpPr/>
            <p:nvPr/>
          </p:nvSpPr>
          <p:spPr>
            <a:xfrm>
              <a:off x="2372415" y="2803189"/>
              <a:ext cx="33549" cy="30962"/>
            </a:xfrm>
            <a:custGeom>
              <a:avLst/>
              <a:gdLst/>
              <a:ahLst/>
              <a:cxnLst/>
              <a:rect l="l" t="t" r="r" b="b"/>
              <a:pathLst>
                <a:path w="1089" h="1005" extrusionOk="0">
                  <a:moveTo>
                    <a:pt x="576" y="405"/>
                  </a:moveTo>
                  <a:cubicBezTo>
                    <a:pt x="592" y="405"/>
                    <a:pt x="605" y="410"/>
                    <a:pt x="616" y="416"/>
                  </a:cubicBezTo>
                  <a:cubicBezTo>
                    <a:pt x="625" y="425"/>
                    <a:pt x="651" y="433"/>
                    <a:pt x="669" y="469"/>
                  </a:cubicBezTo>
                  <a:cubicBezTo>
                    <a:pt x="678" y="505"/>
                    <a:pt x="669" y="532"/>
                    <a:pt x="660" y="541"/>
                  </a:cubicBezTo>
                  <a:cubicBezTo>
                    <a:pt x="660" y="558"/>
                    <a:pt x="643" y="585"/>
                    <a:pt x="607" y="594"/>
                  </a:cubicBezTo>
                  <a:cubicBezTo>
                    <a:pt x="593" y="599"/>
                    <a:pt x="580" y="601"/>
                    <a:pt x="567" y="601"/>
                  </a:cubicBezTo>
                  <a:cubicBezTo>
                    <a:pt x="553" y="601"/>
                    <a:pt x="540" y="599"/>
                    <a:pt x="527" y="594"/>
                  </a:cubicBezTo>
                  <a:cubicBezTo>
                    <a:pt x="518" y="585"/>
                    <a:pt x="491" y="567"/>
                    <a:pt x="482" y="541"/>
                  </a:cubicBezTo>
                  <a:cubicBezTo>
                    <a:pt x="464" y="487"/>
                    <a:pt x="491" y="433"/>
                    <a:pt x="535" y="416"/>
                  </a:cubicBezTo>
                  <a:cubicBezTo>
                    <a:pt x="551" y="408"/>
                    <a:pt x="564" y="405"/>
                    <a:pt x="576" y="405"/>
                  </a:cubicBezTo>
                  <a:close/>
                  <a:moveTo>
                    <a:pt x="577" y="1"/>
                  </a:moveTo>
                  <a:cubicBezTo>
                    <a:pt x="518" y="1"/>
                    <a:pt x="459" y="12"/>
                    <a:pt x="402" y="32"/>
                  </a:cubicBezTo>
                  <a:cubicBezTo>
                    <a:pt x="134" y="130"/>
                    <a:pt x="0" y="416"/>
                    <a:pt x="98" y="674"/>
                  </a:cubicBezTo>
                  <a:cubicBezTo>
                    <a:pt x="143" y="808"/>
                    <a:pt x="241" y="906"/>
                    <a:pt x="366" y="960"/>
                  </a:cubicBezTo>
                  <a:cubicBezTo>
                    <a:pt x="428" y="995"/>
                    <a:pt x="500" y="1004"/>
                    <a:pt x="571" y="1004"/>
                  </a:cubicBezTo>
                  <a:cubicBezTo>
                    <a:pt x="634" y="1004"/>
                    <a:pt x="687" y="995"/>
                    <a:pt x="750" y="978"/>
                  </a:cubicBezTo>
                  <a:cubicBezTo>
                    <a:pt x="874" y="924"/>
                    <a:pt x="973" y="835"/>
                    <a:pt x="1035" y="710"/>
                  </a:cubicBezTo>
                  <a:cubicBezTo>
                    <a:pt x="1089" y="594"/>
                    <a:pt x="1089" y="451"/>
                    <a:pt x="1044" y="326"/>
                  </a:cubicBezTo>
                  <a:cubicBezTo>
                    <a:pt x="999" y="202"/>
                    <a:pt x="910" y="103"/>
                    <a:pt x="785" y="50"/>
                  </a:cubicBezTo>
                  <a:cubicBezTo>
                    <a:pt x="718" y="16"/>
                    <a:pt x="64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06;p48">
              <a:extLst>
                <a:ext uri="{FF2B5EF4-FFF2-40B4-BE49-F238E27FC236}">
                  <a16:creationId xmlns:a16="http://schemas.microsoft.com/office/drawing/2014/main" id="{B1BEEFA1-3A75-E8B8-B766-CF9445D30E10}"/>
                </a:ext>
              </a:extLst>
            </p:cNvPr>
            <p:cNvSpPr/>
            <p:nvPr/>
          </p:nvSpPr>
          <p:spPr>
            <a:xfrm>
              <a:off x="2787410" y="2579609"/>
              <a:ext cx="91005" cy="93470"/>
            </a:xfrm>
            <a:custGeom>
              <a:avLst/>
              <a:gdLst/>
              <a:ahLst/>
              <a:cxnLst/>
              <a:rect l="l" t="t" r="r" b="b"/>
              <a:pathLst>
                <a:path w="2954" h="3034" extrusionOk="0">
                  <a:moveTo>
                    <a:pt x="1473" y="402"/>
                  </a:moveTo>
                  <a:cubicBezTo>
                    <a:pt x="2213" y="402"/>
                    <a:pt x="2543" y="982"/>
                    <a:pt x="2543" y="1517"/>
                  </a:cubicBezTo>
                  <a:cubicBezTo>
                    <a:pt x="2543" y="1812"/>
                    <a:pt x="2454" y="2088"/>
                    <a:pt x="2276" y="2293"/>
                  </a:cubicBezTo>
                  <a:cubicBezTo>
                    <a:pt x="2089" y="2516"/>
                    <a:pt x="1812" y="2632"/>
                    <a:pt x="1473" y="2632"/>
                  </a:cubicBezTo>
                  <a:cubicBezTo>
                    <a:pt x="741" y="2632"/>
                    <a:pt x="402" y="2052"/>
                    <a:pt x="402" y="1517"/>
                  </a:cubicBezTo>
                  <a:cubicBezTo>
                    <a:pt x="402" y="1223"/>
                    <a:pt x="501" y="946"/>
                    <a:pt x="679" y="741"/>
                  </a:cubicBezTo>
                  <a:cubicBezTo>
                    <a:pt x="866" y="518"/>
                    <a:pt x="1143" y="402"/>
                    <a:pt x="1473" y="402"/>
                  </a:cubicBezTo>
                  <a:close/>
                  <a:moveTo>
                    <a:pt x="1473" y="1"/>
                  </a:moveTo>
                  <a:cubicBezTo>
                    <a:pt x="1018" y="1"/>
                    <a:pt x="643" y="170"/>
                    <a:pt x="367" y="482"/>
                  </a:cubicBezTo>
                  <a:cubicBezTo>
                    <a:pt x="135" y="759"/>
                    <a:pt x="1" y="1125"/>
                    <a:pt x="1" y="1517"/>
                  </a:cubicBezTo>
                  <a:cubicBezTo>
                    <a:pt x="1" y="2275"/>
                    <a:pt x="509" y="3034"/>
                    <a:pt x="1473" y="3034"/>
                  </a:cubicBezTo>
                  <a:cubicBezTo>
                    <a:pt x="1928" y="3034"/>
                    <a:pt x="2312" y="2864"/>
                    <a:pt x="2579" y="2552"/>
                  </a:cubicBezTo>
                  <a:cubicBezTo>
                    <a:pt x="2820" y="2275"/>
                    <a:pt x="2954" y="1910"/>
                    <a:pt x="2954" y="1517"/>
                  </a:cubicBezTo>
                  <a:cubicBezTo>
                    <a:pt x="2954" y="768"/>
                    <a:pt x="2445" y="1"/>
                    <a:pt x="1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 name="Picture 58" descr="Chart, waterfall chart&#10;&#10;Description automatically generated">
            <a:extLst>
              <a:ext uri="{FF2B5EF4-FFF2-40B4-BE49-F238E27FC236}">
                <a16:creationId xmlns:a16="http://schemas.microsoft.com/office/drawing/2014/main" id="{FBA0EBA7-695B-4248-0A7D-EFFE0A864764}"/>
              </a:ext>
            </a:extLst>
          </p:cNvPr>
          <p:cNvPicPr>
            <a:picLocks noChangeAspect="1"/>
          </p:cNvPicPr>
          <p:nvPr/>
        </p:nvPicPr>
        <p:blipFill>
          <a:blip r:embed="rId3"/>
          <a:stretch>
            <a:fillRect/>
          </a:stretch>
        </p:blipFill>
        <p:spPr>
          <a:xfrm>
            <a:off x="1012723" y="766026"/>
            <a:ext cx="3337744" cy="3614213"/>
          </a:xfrm>
          <a:prstGeom prst="rect">
            <a:avLst/>
          </a:prstGeom>
        </p:spPr>
      </p:pic>
      <p:graphicFrame>
        <p:nvGraphicFramePr>
          <p:cNvPr id="2" name="Table 2">
            <a:extLst>
              <a:ext uri="{FF2B5EF4-FFF2-40B4-BE49-F238E27FC236}">
                <a16:creationId xmlns:a16="http://schemas.microsoft.com/office/drawing/2014/main" id="{490EE965-0BBF-1A8D-B4A8-F7F04AC5AE87}"/>
              </a:ext>
            </a:extLst>
          </p:cNvPr>
          <p:cNvGraphicFramePr>
            <a:graphicFrameLocks noGrp="1"/>
          </p:cNvGraphicFramePr>
          <p:nvPr>
            <p:extLst>
              <p:ext uri="{D42A27DB-BD31-4B8C-83A1-F6EECF244321}">
                <p14:modId xmlns:p14="http://schemas.microsoft.com/office/powerpoint/2010/main" val="432722371"/>
              </p:ext>
            </p:extLst>
          </p:nvPr>
        </p:nvGraphicFramePr>
        <p:xfrm>
          <a:off x="4947782" y="1105286"/>
          <a:ext cx="3731888" cy="2223135"/>
        </p:xfrm>
        <a:graphic>
          <a:graphicData uri="http://schemas.openxmlformats.org/drawingml/2006/table">
            <a:tbl>
              <a:tblPr firstRow="1" bandRow="1">
                <a:tableStyleId>{E976CC15-25E7-41AE-8BBA-24CAF2B6385B}</a:tableStyleId>
              </a:tblPr>
              <a:tblGrid>
                <a:gridCol w="1657350">
                  <a:extLst>
                    <a:ext uri="{9D8B030D-6E8A-4147-A177-3AD203B41FA5}">
                      <a16:colId xmlns:a16="http://schemas.microsoft.com/office/drawing/2014/main" val="2024947281"/>
                    </a:ext>
                  </a:extLst>
                </a:gridCol>
                <a:gridCol w="2074538">
                  <a:extLst>
                    <a:ext uri="{9D8B030D-6E8A-4147-A177-3AD203B41FA5}">
                      <a16:colId xmlns:a16="http://schemas.microsoft.com/office/drawing/2014/main" val="112746395"/>
                    </a:ext>
                  </a:extLst>
                </a:gridCol>
              </a:tblGrid>
              <a:tr h="333375">
                <a:tc>
                  <a:txBody>
                    <a:bodyPr/>
                    <a:lstStyle/>
                    <a:p>
                      <a:pPr algn="ctr"/>
                      <a:r>
                        <a:rPr lang="en-US"/>
                        <a:t>Pizza Name</a:t>
                      </a:r>
                    </a:p>
                  </a:txBody>
                  <a:tcPr>
                    <a:solidFill>
                      <a:srgbClr val="FFC000"/>
                    </a:solidFill>
                  </a:tcPr>
                </a:tc>
                <a:tc>
                  <a:txBody>
                    <a:bodyPr/>
                    <a:lstStyle/>
                    <a:p>
                      <a:pPr algn="ctr"/>
                      <a:r>
                        <a:rPr lang="en-US"/>
                        <a:t>Price Range</a:t>
                      </a:r>
                    </a:p>
                  </a:txBody>
                  <a:tcPr>
                    <a:solidFill>
                      <a:srgbClr val="FFC000"/>
                    </a:solidFill>
                  </a:tcPr>
                </a:tc>
                <a:extLst>
                  <a:ext uri="{0D108BD9-81ED-4DB2-BD59-A6C34878D82A}">
                    <a16:rowId xmlns:a16="http://schemas.microsoft.com/office/drawing/2014/main" val="2143838492"/>
                  </a:ext>
                </a:extLst>
              </a:tr>
              <a:tr h="297273">
                <a:tc>
                  <a:txBody>
                    <a:bodyPr/>
                    <a:lstStyle/>
                    <a:p>
                      <a:pPr lvl="0" algn="ctr">
                        <a:buNone/>
                      </a:pPr>
                      <a:r>
                        <a:rPr lang="en" sz="1400" b="0" i="0" u="none" strike="noStrike" noProof="0">
                          <a:latin typeface="Arial"/>
                        </a:rPr>
                        <a:t>Cheese Pizza</a:t>
                      </a:r>
                      <a:endParaRPr lang="en-US"/>
                    </a:p>
                  </a:txBody>
                  <a:tcPr>
                    <a:solidFill>
                      <a:schemeClr val="accent6">
                        <a:lumMod val="20000"/>
                        <a:lumOff val="80000"/>
                      </a:schemeClr>
                    </a:solidFill>
                  </a:tcPr>
                </a:tc>
                <a:tc>
                  <a:txBody>
                    <a:bodyPr/>
                    <a:lstStyle/>
                    <a:p>
                      <a:pPr lvl="0" algn="ctr">
                        <a:buNone/>
                      </a:pPr>
                      <a:r>
                        <a:rPr lang="en" sz="1400" b="0" i="0" u="none" strike="noStrike" noProof="0">
                          <a:solidFill>
                            <a:srgbClr val="FF0000"/>
                          </a:solidFill>
                          <a:latin typeface="Arial"/>
                        </a:rPr>
                        <a:t>(9.62, 9.87)</a:t>
                      </a:r>
                      <a:endParaRPr lang="en-US">
                        <a:solidFill>
                          <a:srgbClr val="FF0000"/>
                        </a:solidFill>
                      </a:endParaRPr>
                    </a:p>
                  </a:txBody>
                  <a:tcPr/>
                </a:tc>
                <a:extLst>
                  <a:ext uri="{0D108BD9-81ED-4DB2-BD59-A6C34878D82A}">
                    <a16:rowId xmlns:a16="http://schemas.microsoft.com/office/drawing/2014/main" val="2338905688"/>
                  </a:ext>
                </a:extLst>
              </a:tr>
              <a:tr h="297273">
                <a:tc>
                  <a:txBody>
                    <a:bodyPr/>
                    <a:lstStyle/>
                    <a:p>
                      <a:pPr lvl="0" algn="ctr">
                        <a:buNone/>
                      </a:pPr>
                      <a:r>
                        <a:rPr lang="en" sz="1400" b="0" i="0" u="none" strike="noStrike" noProof="0">
                          <a:latin typeface="Arial"/>
                        </a:rPr>
                        <a:t>White Pizza</a:t>
                      </a:r>
                      <a:endParaRPr lang="en-US"/>
                    </a:p>
                  </a:txBody>
                  <a:tcPr>
                    <a:solidFill>
                      <a:schemeClr val="accent6">
                        <a:lumMod val="20000"/>
                        <a:lumOff val="80000"/>
                      </a:schemeClr>
                    </a:solidFill>
                  </a:tcPr>
                </a:tc>
                <a:tc>
                  <a:txBody>
                    <a:bodyPr/>
                    <a:lstStyle/>
                    <a:p>
                      <a:pPr lvl="0" algn="ctr">
                        <a:buNone/>
                      </a:pPr>
                      <a:r>
                        <a:rPr lang="en" sz="1400" b="0" i="0" u="none" strike="noStrike" noProof="0">
                          <a:solidFill>
                            <a:srgbClr val="FF0000"/>
                          </a:solidFill>
                          <a:latin typeface="Arial"/>
                        </a:rPr>
                        <a:t>(12.58, 12.81)</a:t>
                      </a:r>
                      <a:endParaRPr lang="en-US">
                        <a:solidFill>
                          <a:srgbClr val="FF0000"/>
                        </a:solidFill>
                      </a:endParaRPr>
                    </a:p>
                  </a:txBody>
                  <a:tcPr/>
                </a:tc>
                <a:extLst>
                  <a:ext uri="{0D108BD9-81ED-4DB2-BD59-A6C34878D82A}">
                    <a16:rowId xmlns:a16="http://schemas.microsoft.com/office/drawing/2014/main" val="383929881"/>
                  </a:ext>
                </a:extLst>
              </a:tr>
              <a:tr h="304800">
                <a:tc>
                  <a:txBody>
                    <a:bodyPr/>
                    <a:lstStyle/>
                    <a:p>
                      <a:pPr lvl="0" algn="ctr">
                        <a:buNone/>
                      </a:pPr>
                      <a:r>
                        <a:rPr lang="en" sz="1400" b="0" i="0" u="none" strike="noStrike" noProof="0">
                          <a:latin typeface="Arial"/>
                        </a:rPr>
                        <a:t>Margherita Pizza</a:t>
                      </a:r>
                      <a:endParaRPr lang="en-US"/>
                    </a:p>
                  </a:txBody>
                  <a:tcPr>
                    <a:solidFill>
                      <a:schemeClr val="accent6">
                        <a:lumMod val="20000"/>
                        <a:lumOff val="80000"/>
                      </a:schemeClr>
                    </a:solidFill>
                  </a:tcPr>
                </a:tc>
                <a:tc>
                  <a:txBody>
                    <a:bodyPr/>
                    <a:lstStyle/>
                    <a:p>
                      <a:pPr lvl="0" algn="ctr">
                        <a:buNone/>
                      </a:pPr>
                      <a:r>
                        <a:rPr lang="en" sz="1400" b="0" i="0" u="none" strike="noStrike" noProof="0">
                          <a:solidFill>
                            <a:srgbClr val="FF0000"/>
                          </a:solidFill>
                          <a:latin typeface="Arial"/>
                        </a:rPr>
                        <a:t>(12.27, 12.48)</a:t>
                      </a:r>
                      <a:endParaRPr lang="en-US">
                        <a:solidFill>
                          <a:srgbClr val="FF0000"/>
                        </a:solidFill>
                      </a:endParaRPr>
                    </a:p>
                  </a:txBody>
                  <a:tcPr/>
                </a:tc>
                <a:extLst>
                  <a:ext uri="{0D108BD9-81ED-4DB2-BD59-A6C34878D82A}">
                    <a16:rowId xmlns:a16="http://schemas.microsoft.com/office/drawing/2014/main" val="538485379"/>
                  </a:ext>
                </a:extLst>
              </a:tr>
              <a:tr h="514350">
                <a:tc>
                  <a:txBody>
                    <a:bodyPr/>
                    <a:lstStyle/>
                    <a:p>
                      <a:pPr marL="0" lvl="0" algn="ctr">
                        <a:lnSpc>
                          <a:spcPct val="100000"/>
                        </a:lnSpc>
                        <a:spcBef>
                          <a:spcPts val="0"/>
                        </a:spcBef>
                        <a:spcAft>
                          <a:spcPts val="0"/>
                        </a:spcAft>
                        <a:buNone/>
                      </a:pPr>
                      <a:r>
                        <a:rPr lang="en" sz="1400" b="0" i="0" u="none" strike="noStrike" noProof="0">
                          <a:latin typeface="Arial"/>
                          <a:sym typeface="Arial"/>
                        </a:rPr>
                        <a:t>Pizza</a:t>
                      </a:r>
                    </a:p>
                    <a:p>
                      <a:pPr marL="0" lvl="0" algn="ctr">
                        <a:lnSpc>
                          <a:spcPct val="100000"/>
                        </a:lnSpc>
                        <a:spcBef>
                          <a:spcPts val="0"/>
                        </a:spcBef>
                        <a:spcAft>
                          <a:spcPts val="0"/>
                        </a:spcAft>
                        <a:buNone/>
                      </a:pPr>
                      <a:r>
                        <a:rPr lang="en-US" sz="1200">
                          <a:sym typeface="Arial"/>
                        </a:rPr>
                        <a:t>(Specific name not provided) </a:t>
                      </a:r>
                    </a:p>
                  </a:txBody>
                  <a:tcPr>
                    <a:solidFill>
                      <a:schemeClr val="accent6">
                        <a:lumMod val="20000"/>
                        <a:lumOff val="80000"/>
                      </a:schemeClr>
                    </a:solidFill>
                  </a:tcPr>
                </a:tc>
                <a:tc>
                  <a:txBody>
                    <a:bodyPr/>
                    <a:lstStyle/>
                    <a:p>
                      <a:pPr marR="0" lvl="0" algn="ctr" rtl="0">
                        <a:lnSpc>
                          <a:spcPct val="100000"/>
                        </a:lnSpc>
                        <a:spcBef>
                          <a:spcPts val="0"/>
                        </a:spcBef>
                        <a:spcAft>
                          <a:spcPts val="0"/>
                        </a:spcAft>
                        <a:buClr>
                          <a:srgbClr val="000000"/>
                        </a:buClr>
                        <a:buFont typeface="Arial"/>
                        <a:buNone/>
                      </a:pPr>
                      <a:endParaRPr lang="en" sz="1400" b="0" i="0" u="none" strike="noStrike" noProof="0">
                        <a:solidFill>
                          <a:srgbClr val="FF0000"/>
                        </a:solidFill>
                        <a:latin typeface="Arial"/>
                        <a:sym typeface="Arial"/>
                      </a:endParaRPr>
                    </a:p>
                    <a:p>
                      <a:pPr marR="0" lvl="0" algn="ctr" rtl="0">
                        <a:lnSpc>
                          <a:spcPct val="100000"/>
                        </a:lnSpc>
                        <a:spcBef>
                          <a:spcPts val="0"/>
                        </a:spcBef>
                        <a:spcAft>
                          <a:spcPts val="0"/>
                        </a:spcAft>
                        <a:buClr>
                          <a:srgbClr val="000000"/>
                        </a:buClr>
                        <a:buFont typeface="Arial"/>
                        <a:buNone/>
                      </a:pPr>
                      <a:r>
                        <a:rPr lang="en" sz="1400" b="0" i="0" u="none" strike="noStrike" noProof="0">
                          <a:solidFill>
                            <a:srgbClr val="FF0000"/>
                          </a:solidFill>
                          <a:latin typeface="Arial"/>
                          <a:sym typeface="Arial"/>
                        </a:rPr>
                        <a:t>(8.66, 8.90)</a:t>
                      </a:r>
                    </a:p>
                  </a:txBody>
                  <a:tcPr/>
                </a:tc>
                <a:extLst>
                  <a:ext uri="{0D108BD9-81ED-4DB2-BD59-A6C34878D82A}">
                    <a16:rowId xmlns:a16="http://schemas.microsoft.com/office/drawing/2014/main" val="1655846629"/>
                  </a:ext>
                </a:extLst>
              </a:tr>
              <a:tr h="297273">
                <a:tc>
                  <a:txBody>
                    <a:bodyPr/>
                    <a:lstStyle/>
                    <a:p>
                      <a:pPr lvl="0" algn="ctr">
                        <a:buNone/>
                      </a:pPr>
                      <a:r>
                        <a:rPr lang="en" sz="1400" b="0" i="0" u="none" strike="noStrike" noProof="0">
                          <a:latin typeface="Arial"/>
                        </a:rPr>
                        <a:t>Hawaiian Pizza</a:t>
                      </a:r>
                      <a:endParaRPr lang="en-US"/>
                    </a:p>
                  </a:txBody>
                  <a:tcPr>
                    <a:solidFill>
                      <a:schemeClr val="accent6">
                        <a:lumMod val="20000"/>
                        <a:lumOff val="80000"/>
                      </a:schemeClr>
                    </a:solidFill>
                  </a:tcPr>
                </a:tc>
                <a:tc>
                  <a:txBody>
                    <a:bodyPr/>
                    <a:lstStyle/>
                    <a:p>
                      <a:pPr lvl="0" algn="ctr">
                        <a:buNone/>
                      </a:pPr>
                      <a:r>
                        <a:rPr lang="en" sz="1400" b="0" i="0" u="none" strike="noStrike" noProof="0">
                          <a:solidFill>
                            <a:srgbClr val="FF0000"/>
                          </a:solidFill>
                          <a:latin typeface="Arial"/>
                        </a:rPr>
                        <a:t>(13.22, 13.51)</a:t>
                      </a:r>
                      <a:endParaRPr lang="en-US">
                        <a:solidFill>
                          <a:srgbClr val="FF0000"/>
                        </a:solidFill>
                      </a:endParaRPr>
                    </a:p>
                  </a:txBody>
                  <a:tcPr/>
                </a:tc>
                <a:extLst>
                  <a:ext uri="{0D108BD9-81ED-4DB2-BD59-A6C34878D82A}">
                    <a16:rowId xmlns:a16="http://schemas.microsoft.com/office/drawing/2014/main" val="1946495206"/>
                  </a:ext>
                </a:extLst>
              </a:tr>
            </a:tbl>
          </a:graphicData>
        </a:graphic>
      </p:graphicFrame>
      <p:pic>
        <p:nvPicPr>
          <p:cNvPr id="3" name="Picture 58" descr="A picture containing pizza, food, dish, table&#10;&#10;Description automatically generated">
            <a:extLst>
              <a:ext uri="{FF2B5EF4-FFF2-40B4-BE49-F238E27FC236}">
                <a16:creationId xmlns:a16="http://schemas.microsoft.com/office/drawing/2014/main" id="{8F15CDCD-791C-1507-F5F2-824BBA85AF69}"/>
              </a:ext>
            </a:extLst>
          </p:cNvPr>
          <p:cNvPicPr>
            <a:picLocks noChangeAspect="1"/>
          </p:cNvPicPr>
          <p:nvPr/>
        </p:nvPicPr>
        <p:blipFill>
          <a:blip r:embed="rId4"/>
          <a:stretch>
            <a:fillRect/>
          </a:stretch>
        </p:blipFill>
        <p:spPr>
          <a:xfrm>
            <a:off x="756489" y="4357367"/>
            <a:ext cx="1084505" cy="723941"/>
          </a:xfrm>
          <a:prstGeom prst="rect">
            <a:avLst/>
          </a:prstGeom>
        </p:spPr>
      </p:pic>
      <p:pic>
        <p:nvPicPr>
          <p:cNvPr id="59" name="Picture 59" descr="A picture containing food, dish, pan, pizza&#10;&#10;Description automatically generated">
            <a:extLst>
              <a:ext uri="{FF2B5EF4-FFF2-40B4-BE49-F238E27FC236}">
                <a16:creationId xmlns:a16="http://schemas.microsoft.com/office/drawing/2014/main" id="{7AFE66ED-AF48-E09B-48E9-5443895CA5C7}"/>
              </a:ext>
            </a:extLst>
          </p:cNvPr>
          <p:cNvPicPr>
            <a:picLocks noChangeAspect="1"/>
          </p:cNvPicPr>
          <p:nvPr/>
        </p:nvPicPr>
        <p:blipFill>
          <a:blip r:embed="rId5"/>
          <a:stretch>
            <a:fillRect/>
          </a:stretch>
        </p:blipFill>
        <p:spPr>
          <a:xfrm>
            <a:off x="1876425" y="4381500"/>
            <a:ext cx="657225" cy="657225"/>
          </a:xfrm>
          <a:prstGeom prst="rect">
            <a:avLst/>
          </a:prstGeom>
        </p:spPr>
      </p:pic>
      <p:pic>
        <p:nvPicPr>
          <p:cNvPr id="60" name="Picture 60" descr="A picture containing food, dish, pizza, sliced&#10;&#10;Description automatically generated">
            <a:extLst>
              <a:ext uri="{FF2B5EF4-FFF2-40B4-BE49-F238E27FC236}">
                <a16:creationId xmlns:a16="http://schemas.microsoft.com/office/drawing/2014/main" id="{242A76F1-C223-FEC3-E976-7A3B52CD3024}"/>
              </a:ext>
            </a:extLst>
          </p:cNvPr>
          <p:cNvPicPr>
            <a:picLocks noChangeAspect="1"/>
          </p:cNvPicPr>
          <p:nvPr/>
        </p:nvPicPr>
        <p:blipFill>
          <a:blip r:embed="rId6"/>
          <a:stretch>
            <a:fillRect/>
          </a:stretch>
        </p:blipFill>
        <p:spPr>
          <a:xfrm>
            <a:off x="2599945" y="4343400"/>
            <a:ext cx="538924" cy="800101"/>
          </a:xfrm>
          <a:prstGeom prst="rect">
            <a:avLst/>
          </a:prstGeom>
        </p:spPr>
      </p:pic>
      <p:pic>
        <p:nvPicPr>
          <p:cNvPr id="61" name="Picture 61" descr="A picture containing food, pizza, indoor, slice&#10;&#10;Description automatically generated">
            <a:extLst>
              <a:ext uri="{FF2B5EF4-FFF2-40B4-BE49-F238E27FC236}">
                <a16:creationId xmlns:a16="http://schemas.microsoft.com/office/drawing/2014/main" id="{0E365D0C-DE30-7794-CF12-FA8A3AFF2D09}"/>
              </a:ext>
            </a:extLst>
          </p:cNvPr>
          <p:cNvPicPr>
            <a:picLocks noChangeAspect="1"/>
          </p:cNvPicPr>
          <p:nvPr/>
        </p:nvPicPr>
        <p:blipFill>
          <a:blip r:embed="rId7"/>
          <a:stretch>
            <a:fillRect/>
          </a:stretch>
        </p:blipFill>
        <p:spPr>
          <a:xfrm>
            <a:off x="4151071" y="4052888"/>
            <a:ext cx="632308" cy="971551"/>
          </a:xfrm>
          <a:prstGeom prst="rect">
            <a:avLst/>
          </a:prstGeom>
        </p:spPr>
      </p:pic>
    </p:spTree>
    <p:extLst>
      <p:ext uri="{BB962C8B-B14F-4D97-AF65-F5344CB8AC3E}">
        <p14:creationId xmlns:p14="http://schemas.microsoft.com/office/powerpoint/2010/main" val="4149164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wipe(down)">
                                      <p:cBhvr>
                                        <p:cTn id="13" dur="500"/>
                                        <p:tgtEl>
                                          <p:spTgt spid="61"/>
                                        </p:tgtEl>
                                      </p:cBhvr>
                                    </p:animEffect>
                                  </p:childTnLst>
                                </p:cTn>
                              </p:par>
                              <p:par>
                                <p:cTn id="14" presetID="22" presetClass="entr" presetSubtype="4" fill="hold"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wipe(down)">
                                      <p:cBhvr>
                                        <p:cTn id="16" dur="500"/>
                                        <p:tgtEl>
                                          <p:spTgt spid="58"/>
                                        </p:tgtEl>
                                      </p:cBhvr>
                                    </p:animEffect>
                                  </p:childTnLst>
                                </p:cTn>
                              </p:par>
                              <p:par>
                                <p:cTn id="17" presetID="22" presetClass="entr" presetSubtype="4"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wipe(down)">
                                      <p:cBhvr>
                                        <p:cTn id="19" dur="500"/>
                                        <p:tgtEl>
                                          <p:spTgt spid="60"/>
                                        </p:tgtEl>
                                      </p:cBhvr>
                                    </p:animEffect>
                                  </p:childTnLst>
                                </p:cTn>
                              </p:par>
                              <p:par>
                                <p:cTn id="20" presetID="22" presetClass="entr" presetSubtype="4" fill="hold" nodeType="withEffect">
                                  <p:stCondLst>
                                    <p:cond delay="0"/>
                                  </p:stCondLst>
                                  <p:childTnLst>
                                    <p:set>
                                      <p:cBhvr>
                                        <p:cTn id="21" dur="1" fill="hold">
                                          <p:stCondLst>
                                            <p:cond delay="0"/>
                                          </p:stCondLst>
                                        </p:cTn>
                                        <p:tgtEl>
                                          <p:spTgt spid="59"/>
                                        </p:tgtEl>
                                        <p:attrNameLst>
                                          <p:attrName>style.visibility</p:attrName>
                                        </p:attrNameLst>
                                      </p:cBhvr>
                                      <p:to>
                                        <p:strVal val="visible"/>
                                      </p:to>
                                    </p:set>
                                    <p:animEffect transition="in" filter="wipe(down)">
                                      <p:cBhvr>
                                        <p:cTn id="22" dur="500"/>
                                        <p:tgtEl>
                                          <p:spTgt spid="59"/>
                                        </p:tgtEl>
                                      </p:cBhvr>
                                    </p:animEffect>
                                  </p:childTnLst>
                                </p:cTn>
                              </p:par>
                              <p:par>
                                <p:cTn id="23" presetID="22" presetClass="entr" presetSubtype="4"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34"/>
          <p:cNvSpPr txBox="1">
            <a:spLocks noGrp="1"/>
          </p:cNvSpPr>
          <p:nvPr>
            <p:ph type="title"/>
          </p:nvPr>
        </p:nvSpPr>
        <p:spPr>
          <a:xfrm>
            <a:off x="1229938" y="674807"/>
            <a:ext cx="6682337" cy="1117800"/>
          </a:xfrm>
          <a:prstGeom prst="rect">
            <a:avLst/>
          </a:prstGeom>
        </p:spPr>
        <p:txBody>
          <a:bodyPr spcFirstLastPara="1" wrap="square" lIns="0" tIns="0" rIns="0" bIns="0" anchor="ctr" anchorCtr="0">
            <a:noAutofit/>
          </a:bodyPr>
          <a:lstStyle/>
          <a:p>
            <a:r>
              <a:rPr lang="en-US" sz="5400">
                <a:solidFill>
                  <a:schemeClr val="tx1"/>
                </a:solidFill>
              </a:rPr>
              <a:t>Prediction Interval (PI)  </a:t>
            </a:r>
          </a:p>
        </p:txBody>
      </p:sp>
      <p:sp>
        <p:nvSpPr>
          <p:cNvPr id="1031" name="Google Shape;1031;p34"/>
          <p:cNvSpPr txBox="1">
            <a:spLocks noGrp="1"/>
          </p:cNvSpPr>
          <p:nvPr>
            <p:ph type="subTitle" idx="1"/>
          </p:nvPr>
        </p:nvSpPr>
        <p:spPr>
          <a:xfrm>
            <a:off x="1231725" y="1233707"/>
            <a:ext cx="6682336" cy="3120175"/>
          </a:xfrm>
          <a:prstGeom prst="rect">
            <a:avLst/>
          </a:prstGeom>
        </p:spPr>
        <p:txBody>
          <a:bodyPr spcFirstLastPara="1" wrap="square" lIns="0" tIns="0" rIns="0" bIns="0" anchor="ctr" anchorCtr="0">
            <a:noAutofit/>
          </a:bodyPr>
          <a:lstStyle/>
          <a:p>
            <a:pPr marL="285750" indent="-285750" algn="l">
              <a:lnSpc>
                <a:spcPct val="150000"/>
              </a:lnSpc>
              <a:buSzPct val="50000"/>
              <a:buFont typeface="Wingdings" pitchFamily="2" charset="2"/>
              <a:buChar char="l"/>
            </a:pPr>
            <a:r>
              <a:rPr lang="en" altLang="zh-CN" sz="1400" b="1" i="0">
                <a:solidFill>
                  <a:srgbClr val="000000"/>
                </a:solidFill>
                <a:effectLst/>
                <a:ea typeface="PingFang SC"/>
              </a:rPr>
              <a:t>Definition</a:t>
            </a:r>
            <a:r>
              <a:rPr lang="en" altLang="zh-CN" sz="1400" b="0" i="0">
                <a:solidFill>
                  <a:srgbClr val="000000"/>
                </a:solidFill>
                <a:effectLst/>
                <a:ea typeface="PingFang SC"/>
              </a:rPr>
              <a:t>:</a:t>
            </a:r>
            <a:r>
              <a:rPr lang="en" altLang="zh-CN" sz="1400">
                <a:solidFill>
                  <a:srgbClr val="000000"/>
                </a:solidFill>
                <a:ea typeface="PingFang SC"/>
              </a:rPr>
              <a:t> A </a:t>
            </a:r>
            <a:r>
              <a:rPr lang="en" sz="1400" b="1">
                <a:solidFill>
                  <a:schemeClr val="bg2"/>
                </a:solidFill>
                <a:ea typeface="PingFang SC"/>
              </a:rPr>
              <a:t>prediction</a:t>
            </a:r>
            <a:r>
              <a:rPr lang="en" sz="1400">
                <a:solidFill>
                  <a:schemeClr val="bg2"/>
                </a:solidFill>
                <a:ea typeface="PingFang SC"/>
              </a:rPr>
              <a:t> </a:t>
            </a:r>
            <a:r>
              <a:rPr lang="en" sz="1400" b="1">
                <a:solidFill>
                  <a:schemeClr val="bg2"/>
                </a:solidFill>
                <a:ea typeface="PingFang SC"/>
              </a:rPr>
              <a:t>interval (PI)</a:t>
            </a:r>
            <a:r>
              <a:rPr lang="en" sz="1400">
                <a:ea typeface="PingFang SC"/>
              </a:rPr>
              <a:t> is an estimate of an interval in which a future observation will fall, with a certain probability, given what have already been observed. </a:t>
            </a:r>
          </a:p>
          <a:p>
            <a:pPr marL="285750" indent="-285750" algn="l">
              <a:lnSpc>
                <a:spcPct val="150000"/>
              </a:lnSpc>
              <a:buSzPct val="50000"/>
              <a:buFont typeface="Wingdings" pitchFamily="2" charset="2"/>
              <a:buChar char="l"/>
            </a:pPr>
            <a:endParaRPr lang="en" sz="1400">
              <a:ea typeface="PingFang SC"/>
            </a:endParaRPr>
          </a:p>
          <a:p>
            <a:pPr marL="285750" indent="-285750" algn="l">
              <a:lnSpc>
                <a:spcPct val="150000"/>
              </a:lnSpc>
              <a:buSzPct val="50000"/>
              <a:buFont typeface="Wingdings" pitchFamily="2" charset="2"/>
              <a:buChar char="l"/>
            </a:pPr>
            <a:r>
              <a:rPr lang="en" altLang="zh-CN" sz="1400" b="1" i="0">
                <a:solidFill>
                  <a:srgbClr val="000000"/>
                </a:solidFill>
                <a:effectLst/>
                <a:ea typeface="PingFang SC"/>
              </a:rPr>
              <a:t>Utilize</a:t>
            </a:r>
            <a:r>
              <a:rPr lang="en" altLang="zh-CN" sz="1400" b="0" i="0">
                <a:solidFill>
                  <a:srgbClr val="000000"/>
                </a:solidFill>
                <a:effectLst/>
                <a:ea typeface="PingFang SC"/>
              </a:rPr>
              <a:t>:</a:t>
            </a:r>
            <a:r>
              <a:rPr lang="en" altLang="zh-CN" sz="1400">
                <a:solidFill>
                  <a:srgbClr val="000000"/>
                </a:solidFill>
                <a:ea typeface="PingFang SC"/>
              </a:rPr>
              <a:t> In our analysis, we </a:t>
            </a:r>
            <a:r>
              <a:rPr lang="en" sz="1400">
                <a:ea typeface="PingFang SC"/>
              </a:rPr>
              <a:t>predict the </a:t>
            </a:r>
            <a:r>
              <a:rPr lang="en" sz="1400" b="1">
                <a:solidFill>
                  <a:schemeClr val="bg2"/>
                </a:solidFill>
                <a:ea typeface="PingFang SC"/>
              </a:rPr>
              <a:t>prediction interval for GDP</a:t>
            </a:r>
            <a:r>
              <a:rPr lang="en" sz="1400">
                <a:ea typeface="PingFang SC"/>
              </a:rPr>
              <a:t> in a </a:t>
            </a:r>
            <a:r>
              <a:rPr lang="en" sz="1400" b="1">
                <a:solidFill>
                  <a:schemeClr val="bg2"/>
                </a:solidFill>
                <a:ea typeface="PingFang SC"/>
              </a:rPr>
              <a:t>profit maximize situation</a:t>
            </a:r>
            <a:r>
              <a:rPr lang="en" sz="1400">
                <a:ea typeface="PingFang SC"/>
              </a:rPr>
              <a:t>.</a:t>
            </a:r>
          </a:p>
        </p:txBody>
      </p:sp>
    </p:spTree>
    <p:extLst>
      <p:ext uri="{BB962C8B-B14F-4D97-AF65-F5344CB8AC3E}">
        <p14:creationId xmlns:p14="http://schemas.microsoft.com/office/powerpoint/2010/main" val="1342565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31">
                                            <p:txEl>
                                              <p:pRg st="0" end="0"/>
                                            </p:txEl>
                                          </p:spTgt>
                                        </p:tgtEl>
                                        <p:attrNameLst>
                                          <p:attrName>style.visibility</p:attrName>
                                        </p:attrNameLst>
                                      </p:cBhvr>
                                      <p:to>
                                        <p:strVal val="visible"/>
                                      </p:to>
                                    </p:set>
                                    <p:anim calcmode="lin" valueType="num">
                                      <p:cBhvr>
                                        <p:cTn id="7" dur="250" fill="hold"/>
                                        <p:tgtEl>
                                          <p:spTgt spid="1031">
                                            <p:txEl>
                                              <p:pRg st="0" end="0"/>
                                            </p:txEl>
                                          </p:spTgt>
                                        </p:tgtEl>
                                        <p:attrNameLst>
                                          <p:attrName>ppt_w</p:attrName>
                                        </p:attrNameLst>
                                      </p:cBhvr>
                                      <p:tavLst>
                                        <p:tav tm="0">
                                          <p:val>
                                            <p:strVal val="#ppt_w*0.70"/>
                                          </p:val>
                                        </p:tav>
                                        <p:tav tm="100000">
                                          <p:val>
                                            <p:strVal val="#ppt_w"/>
                                          </p:val>
                                        </p:tav>
                                      </p:tavLst>
                                    </p:anim>
                                    <p:anim calcmode="lin" valueType="num">
                                      <p:cBhvr>
                                        <p:cTn id="8" dur="250" fill="hold"/>
                                        <p:tgtEl>
                                          <p:spTgt spid="1031">
                                            <p:txEl>
                                              <p:pRg st="0" end="0"/>
                                            </p:txEl>
                                          </p:spTgt>
                                        </p:tgtEl>
                                        <p:attrNameLst>
                                          <p:attrName>ppt_h</p:attrName>
                                        </p:attrNameLst>
                                      </p:cBhvr>
                                      <p:tavLst>
                                        <p:tav tm="0">
                                          <p:val>
                                            <p:strVal val="#ppt_h"/>
                                          </p:val>
                                        </p:tav>
                                        <p:tav tm="100000">
                                          <p:val>
                                            <p:strVal val="#ppt_h"/>
                                          </p:val>
                                        </p:tav>
                                      </p:tavLst>
                                    </p:anim>
                                    <p:animEffect transition="in" filter="fade">
                                      <p:cBhvr>
                                        <p:cTn id="9" dur="250"/>
                                        <p:tgtEl>
                                          <p:spTgt spid="103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031">
                                            <p:txEl>
                                              <p:pRg st="2" end="2"/>
                                            </p:txEl>
                                          </p:spTgt>
                                        </p:tgtEl>
                                        <p:attrNameLst>
                                          <p:attrName>style.visibility</p:attrName>
                                        </p:attrNameLst>
                                      </p:cBhvr>
                                      <p:to>
                                        <p:strVal val="visible"/>
                                      </p:to>
                                    </p:set>
                                    <p:anim calcmode="lin" valueType="num">
                                      <p:cBhvr>
                                        <p:cTn id="14" dur="250" fill="hold"/>
                                        <p:tgtEl>
                                          <p:spTgt spid="1031">
                                            <p:txEl>
                                              <p:pRg st="2" end="2"/>
                                            </p:txEl>
                                          </p:spTgt>
                                        </p:tgtEl>
                                        <p:attrNameLst>
                                          <p:attrName>ppt_w</p:attrName>
                                        </p:attrNameLst>
                                      </p:cBhvr>
                                      <p:tavLst>
                                        <p:tav tm="0">
                                          <p:val>
                                            <p:strVal val="#ppt_w*0.70"/>
                                          </p:val>
                                        </p:tav>
                                        <p:tav tm="100000">
                                          <p:val>
                                            <p:strVal val="#ppt_w"/>
                                          </p:val>
                                        </p:tav>
                                      </p:tavLst>
                                    </p:anim>
                                    <p:anim calcmode="lin" valueType="num">
                                      <p:cBhvr>
                                        <p:cTn id="15" dur="250" fill="hold"/>
                                        <p:tgtEl>
                                          <p:spTgt spid="1031">
                                            <p:txEl>
                                              <p:pRg st="2" end="2"/>
                                            </p:txEl>
                                          </p:spTgt>
                                        </p:tgtEl>
                                        <p:attrNameLst>
                                          <p:attrName>ppt_h</p:attrName>
                                        </p:attrNameLst>
                                      </p:cBhvr>
                                      <p:tavLst>
                                        <p:tav tm="0">
                                          <p:val>
                                            <p:strVal val="#ppt_h"/>
                                          </p:val>
                                        </p:tav>
                                        <p:tav tm="100000">
                                          <p:val>
                                            <p:strVal val="#ppt_h"/>
                                          </p:val>
                                        </p:tav>
                                      </p:tavLst>
                                    </p:anim>
                                    <p:animEffect transition="in" filter="fade">
                                      <p:cBhvr>
                                        <p:cTn id="16" dur="250"/>
                                        <p:tgtEl>
                                          <p:spTgt spid="10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37"/>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Profit maximize situation</a:t>
            </a:r>
          </a:p>
        </p:txBody>
      </p:sp>
      <p:sp>
        <p:nvSpPr>
          <p:cNvPr id="1538" name="Google Shape;1538;p37"/>
          <p:cNvSpPr txBox="1">
            <a:spLocks noGrp="1"/>
          </p:cNvSpPr>
          <p:nvPr>
            <p:ph type="subTitle" idx="1"/>
          </p:nvPr>
        </p:nvSpPr>
        <p:spPr>
          <a:xfrm>
            <a:off x="3247531" y="1766416"/>
            <a:ext cx="2876008" cy="2656281"/>
          </a:xfrm>
          <a:prstGeom prst="rect">
            <a:avLst/>
          </a:prstGeom>
        </p:spPr>
        <p:txBody>
          <a:bodyPr spcFirstLastPara="1" wrap="square" lIns="0" tIns="0" rIns="0" bIns="0" anchor="ctr" anchorCtr="0">
            <a:noAutofit/>
          </a:bodyPr>
          <a:lstStyle/>
          <a:p>
            <a:pPr marL="285750" indent="-285750">
              <a:lnSpc>
                <a:spcPct val="150000"/>
              </a:lnSpc>
              <a:buSzPct val="50000"/>
              <a:buFont typeface="Wingdings" pitchFamily="2" charset="2"/>
              <a:buChar char="l"/>
            </a:pPr>
            <a:r>
              <a:rPr lang="en" altLang="zh-CN">
                <a:solidFill>
                  <a:schemeClr val="bg2"/>
                </a:solidFill>
                <a:latin typeface="Montserrat" pitchFamily="2" charset="0"/>
                <a:ea typeface="PingFang SC" panose="020B0400000000000000" pitchFamily="34" charset="-122"/>
              </a:rPr>
              <a:t>L</a:t>
            </a:r>
            <a:r>
              <a:rPr lang="en" altLang="zh-CN" sz="1600">
                <a:solidFill>
                  <a:schemeClr val="bg2"/>
                </a:solidFill>
                <a:latin typeface="Montserrat" pitchFamily="2" charset="0"/>
                <a:ea typeface="PingFang SC" panose="020B0400000000000000" pitchFamily="34" charset="-122"/>
              </a:rPr>
              <a:t>imiting</a:t>
            </a:r>
            <a:r>
              <a:rPr lang="en" altLang="zh-CN" sz="1600">
                <a:solidFill>
                  <a:schemeClr val="tx1"/>
                </a:solidFill>
                <a:latin typeface="Montserrat" pitchFamily="2" charset="0"/>
                <a:ea typeface="PingFang SC" panose="020B0400000000000000" pitchFamily="34" charset="-122"/>
              </a:rPr>
              <a:t> the provided </a:t>
            </a:r>
            <a:r>
              <a:rPr lang="en" altLang="zh-CN" sz="1600">
                <a:solidFill>
                  <a:schemeClr val="bg2"/>
                </a:solidFill>
                <a:latin typeface="Montserrat" pitchFamily="2" charset="0"/>
                <a:ea typeface="PingFang SC" panose="020B0400000000000000" pitchFamily="34" charset="-122"/>
              </a:rPr>
              <a:t>flavor</a:t>
            </a:r>
            <a:r>
              <a:rPr lang="en" altLang="zh-CN" sz="1600">
                <a:solidFill>
                  <a:schemeClr val="tx1"/>
                </a:solidFill>
                <a:latin typeface="Montserrat" pitchFamily="2" charset="0"/>
                <a:ea typeface="PingFang SC" panose="020B0400000000000000" pitchFamily="34" charset="-122"/>
              </a:rPr>
              <a:t> of pizza</a:t>
            </a:r>
            <a:endParaRPr lang="en" altLang="zh-CN">
              <a:solidFill>
                <a:schemeClr val="tx1"/>
              </a:solidFill>
              <a:latin typeface="Montserrat" pitchFamily="2" charset="0"/>
              <a:ea typeface="PingFang SC" panose="020B0400000000000000" pitchFamily="34" charset="-122"/>
            </a:endParaRPr>
          </a:p>
          <a:p>
            <a:pPr marL="0" indent="0">
              <a:lnSpc>
                <a:spcPct val="150000"/>
              </a:lnSpc>
              <a:buSzPct val="50000"/>
            </a:pPr>
            <a:endParaRPr lang="en" altLang="zh-CN">
              <a:solidFill>
                <a:schemeClr val="tx1"/>
              </a:solidFill>
              <a:latin typeface="Montserrat" pitchFamily="2" charset="0"/>
              <a:ea typeface="PingFang SC" panose="020B0400000000000000" pitchFamily="34" charset="-122"/>
            </a:endParaRPr>
          </a:p>
          <a:p>
            <a:pPr marL="0" indent="0">
              <a:lnSpc>
                <a:spcPct val="150000"/>
              </a:lnSpc>
              <a:buSzPct val="50000"/>
            </a:pPr>
            <a:endParaRPr lang="en" altLang="zh-CN">
              <a:solidFill>
                <a:schemeClr val="tx1"/>
              </a:solidFill>
              <a:latin typeface="Montserrat" pitchFamily="2" charset="0"/>
              <a:ea typeface="PingFang SC" panose="020B0400000000000000" pitchFamily="34" charset="-122"/>
            </a:endParaRPr>
          </a:p>
          <a:p>
            <a:pPr marL="0" indent="0">
              <a:lnSpc>
                <a:spcPct val="150000"/>
              </a:lnSpc>
              <a:buSzPct val="50000"/>
            </a:pPr>
            <a:endParaRPr lang="en" altLang="zh-CN">
              <a:solidFill>
                <a:schemeClr val="tx1"/>
              </a:solidFill>
              <a:latin typeface="Montserrat" pitchFamily="2" charset="0"/>
              <a:ea typeface="PingFang SC" panose="020B0400000000000000" pitchFamily="34" charset="-122"/>
            </a:endParaRPr>
          </a:p>
          <a:p>
            <a:pPr marL="0" indent="0">
              <a:lnSpc>
                <a:spcPct val="150000"/>
              </a:lnSpc>
              <a:buSzPct val="50000"/>
            </a:pPr>
            <a:endParaRPr lang="en" altLang="zh-CN" sz="1600">
              <a:solidFill>
                <a:schemeClr val="tx1"/>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r>
              <a:rPr lang="en-US" altLang="zh-CN" sz="1600">
                <a:solidFill>
                  <a:schemeClr val="bg2"/>
                </a:solidFill>
                <a:latin typeface="Montserrat" pitchFamily="2" charset="0"/>
                <a:ea typeface="PingFang SC" panose="020B0400000000000000" pitchFamily="34" charset="-122"/>
              </a:rPr>
              <a:t>CI lower limit </a:t>
            </a:r>
            <a:r>
              <a:rPr lang="en-US" altLang="zh-CN" sz="1600">
                <a:solidFill>
                  <a:schemeClr val="tx1"/>
                </a:solidFill>
                <a:latin typeface="Montserrat" pitchFamily="2" charset="0"/>
                <a:ea typeface="PingFang SC" panose="020B0400000000000000" pitchFamily="34" charset="-122"/>
              </a:rPr>
              <a:t>for the </a:t>
            </a:r>
            <a:r>
              <a:rPr lang="en-US" altLang="zh-CN" sz="1600">
                <a:solidFill>
                  <a:schemeClr val="bg2"/>
                </a:solidFill>
                <a:latin typeface="Montserrat" pitchFamily="2" charset="0"/>
                <a:ea typeface="PingFang SC" panose="020B0400000000000000" pitchFamily="34" charset="-122"/>
              </a:rPr>
              <a:t>number of flavors choices</a:t>
            </a:r>
            <a:endParaRPr lang="en" altLang="zh-CN" sz="1600">
              <a:solidFill>
                <a:schemeClr val="bg2"/>
              </a:solidFill>
              <a:latin typeface="Montserrat" pitchFamily="2" charset="0"/>
              <a:ea typeface="PingFang SC" panose="020B0400000000000000" pitchFamily="34" charset="-122"/>
            </a:endParaRPr>
          </a:p>
        </p:txBody>
      </p:sp>
      <p:sp>
        <p:nvSpPr>
          <p:cNvPr id="1540" name="Google Shape;1540;p37"/>
          <p:cNvSpPr txBox="1">
            <a:spLocks noGrp="1"/>
          </p:cNvSpPr>
          <p:nvPr>
            <p:ph type="subTitle" idx="3"/>
          </p:nvPr>
        </p:nvSpPr>
        <p:spPr>
          <a:xfrm>
            <a:off x="6063977" y="1642252"/>
            <a:ext cx="2510529" cy="2468771"/>
          </a:xfrm>
          <a:prstGeom prst="rect">
            <a:avLst/>
          </a:prstGeom>
        </p:spPr>
        <p:txBody>
          <a:bodyPr spcFirstLastPara="1" wrap="square" lIns="0" tIns="0" rIns="0" bIns="0" anchor="ctr" anchorCtr="0">
            <a:noAutofit/>
          </a:bodyPr>
          <a:lstStyle/>
          <a:p>
            <a:pPr marL="285750" indent="-285750">
              <a:lnSpc>
                <a:spcPct val="150000"/>
              </a:lnSpc>
              <a:buSzPct val="50000"/>
              <a:buFont typeface="Wingdings" pitchFamily="2" charset="2"/>
              <a:buChar char="l"/>
            </a:pPr>
            <a:r>
              <a:rPr lang="en" altLang="zh-CN" sz="1600">
                <a:solidFill>
                  <a:schemeClr val="bg2"/>
                </a:solidFill>
                <a:latin typeface="Montserrat" pitchFamily="2" charset="0"/>
                <a:ea typeface="PingFang SC" panose="020B0400000000000000" pitchFamily="34" charset="-122"/>
              </a:rPr>
              <a:t>Increases</a:t>
            </a:r>
            <a:r>
              <a:rPr lang="en" altLang="zh-CN" sz="1600">
                <a:solidFill>
                  <a:schemeClr val="tx1"/>
                </a:solidFill>
                <a:latin typeface="Montserrat" pitchFamily="2" charset="0"/>
                <a:ea typeface="PingFang SC" panose="020B0400000000000000" pitchFamily="34" charset="-122"/>
              </a:rPr>
              <a:t> the pizza </a:t>
            </a:r>
            <a:r>
              <a:rPr lang="en" altLang="zh-CN" sz="1600">
                <a:solidFill>
                  <a:schemeClr val="bg2"/>
                </a:solidFill>
                <a:latin typeface="Montserrat" pitchFamily="2" charset="0"/>
                <a:ea typeface="PingFang SC" panose="020B0400000000000000" pitchFamily="34" charset="-122"/>
              </a:rPr>
              <a:t>price</a:t>
            </a:r>
          </a:p>
          <a:p>
            <a:pPr marL="0" indent="0">
              <a:lnSpc>
                <a:spcPct val="150000"/>
              </a:lnSpc>
              <a:buSzPct val="50000"/>
            </a:pPr>
            <a:endParaRPr lang="en" altLang="zh-CN" sz="1600">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sz="1600">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a:solidFill>
                <a:schemeClr val="bg2"/>
              </a:solidFill>
              <a:latin typeface="Montserrat" pitchFamily="2" charset="0"/>
              <a:ea typeface="PingFang SC" panose="020B0400000000000000" pitchFamily="34" charset="-122"/>
            </a:endParaRPr>
          </a:p>
          <a:p>
            <a:pPr marL="0" indent="0">
              <a:lnSpc>
                <a:spcPct val="150000"/>
              </a:lnSpc>
              <a:buSzPct val="50000"/>
            </a:pPr>
            <a:endParaRPr lang="en" altLang="zh-CN">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r>
              <a:rPr lang="en" altLang="zh-HK" sz="1600">
                <a:solidFill>
                  <a:schemeClr val="bg2"/>
                </a:solidFill>
                <a:ea typeface="PingFang SC"/>
              </a:rPr>
              <a:t>CI upper limit</a:t>
            </a:r>
            <a:r>
              <a:rPr lang="en" altLang="zh-HK" sz="1600">
                <a:ea typeface="PingFang SC"/>
              </a:rPr>
              <a:t> for </a:t>
            </a:r>
            <a:r>
              <a:rPr lang="en" altLang="zh-HK" sz="1600">
                <a:solidFill>
                  <a:schemeClr val="bg2"/>
                </a:solidFill>
                <a:ea typeface="PingFang SC"/>
              </a:rPr>
              <a:t>average price</a:t>
            </a:r>
            <a:endParaRPr lang="en" altLang="zh-CN" sz="1600">
              <a:solidFill>
                <a:schemeClr val="bg2"/>
              </a:solidFill>
              <a:latin typeface="Montserrat" pitchFamily="2" charset="0"/>
              <a:ea typeface="PingFang SC" panose="020B0400000000000000" pitchFamily="34" charset="-122"/>
            </a:endParaRPr>
          </a:p>
        </p:txBody>
      </p:sp>
      <p:sp>
        <p:nvSpPr>
          <p:cNvPr id="1541" name="Google Shape;1541;p37"/>
          <p:cNvSpPr txBox="1">
            <a:spLocks noGrp="1"/>
          </p:cNvSpPr>
          <p:nvPr>
            <p:ph type="subTitle" idx="4"/>
          </p:nvPr>
        </p:nvSpPr>
        <p:spPr>
          <a:xfrm>
            <a:off x="496266" y="1893022"/>
            <a:ext cx="2790167" cy="2468771"/>
          </a:xfrm>
          <a:prstGeom prst="rect">
            <a:avLst/>
          </a:prstGeom>
        </p:spPr>
        <p:txBody>
          <a:bodyPr spcFirstLastPara="1" wrap="square" lIns="0" tIns="0" rIns="0" bIns="0" anchor="ctr" anchorCtr="0">
            <a:noAutofit/>
          </a:bodyPr>
          <a:lstStyle/>
          <a:p>
            <a:pPr marL="285750" indent="-285750">
              <a:lnSpc>
                <a:spcPct val="150000"/>
              </a:lnSpc>
              <a:buSzPct val="50000"/>
              <a:buFont typeface="Wingdings" pitchFamily="2" charset="2"/>
              <a:buChar char="l"/>
            </a:pPr>
            <a:r>
              <a:rPr lang="en" altLang="zh-CN">
                <a:solidFill>
                  <a:schemeClr val="tx1"/>
                </a:solidFill>
                <a:latin typeface="Montserrat" pitchFamily="2" charset="0"/>
                <a:ea typeface="PingFang SC" panose="020B0400000000000000" pitchFamily="34" charset="-122"/>
              </a:rPr>
              <a:t>O</a:t>
            </a:r>
            <a:r>
              <a:rPr lang="en" altLang="zh-CN" sz="1600">
                <a:solidFill>
                  <a:schemeClr val="tx1"/>
                </a:solidFill>
                <a:latin typeface="Montserrat" pitchFamily="2" charset="0"/>
                <a:ea typeface="PingFang SC" panose="020B0400000000000000" pitchFamily="34" charset="-122"/>
              </a:rPr>
              <a:t>perating res. In the provinces with </a:t>
            </a:r>
            <a:r>
              <a:rPr lang="en" altLang="zh-CN" sz="1600">
                <a:solidFill>
                  <a:schemeClr val="bg2"/>
                </a:solidFill>
                <a:latin typeface="Montserrat" pitchFamily="2" charset="0"/>
                <a:ea typeface="PingFang SC" panose="020B0400000000000000" pitchFamily="34" charset="-122"/>
              </a:rPr>
              <a:t>enormous popularity</a:t>
            </a:r>
          </a:p>
          <a:p>
            <a:pPr marL="285750" indent="-285750">
              <a:lnSpc>
                <a:spcPct val="150000"/>
              </a:lnSpc>
              <a:buSzPct val="50000"/>
              <a:buFont typeface="Wingdings" pitchFamily="2" charset="2"/>
              <a:buChar char="l"/>
            </a:pPr>
            <a:endParaRPr lang="en" altLang="zh-CN" sz="1600">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sz="1600">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sz="1600">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r>
              <a:rPr lang="en" altLang="zh-HK" sz="1600">
                <a:solidFill>
                  <a:schemeClr val="bg2"/>
                </a:solidFill>
                <a:ea typeface="PingFang SC"/>
              </a:rPr>
              <a:t>CI upper limit</a:t>
            </a:r>
            <a:r>
              <a:rPr lang="en" altLang="zh-HK" sz="1600">
                <a:ea typeface="PingFang SC"/>
              </a:rPr>
              <a:t> for the </a:t>
            </a:r>
            <a:r>
              <a:rPr lang="en" altLang="zh-HK" sz="1600">
                <a:solidFill>
                  <a:schemeClr val="bg2"/>
                </a:solidFill>
                <a:ea typeface="PingFang SC"/>
              </a:rPr>
              <a:t>number of restaurants</a:t>
            </a:r>
            <a:r>
              <a:rPr lang="en" altLang="zh-HK" sz="1600">
                <a:ea typeface="PingFang SC"/>
              </a:rPr>
              <a:t> in provinces</a:t>
            </a:r>
            <a:endParaRPr lang="en" altLang="zh-CN">
              <a:solidFill>
                <a:schemeClr val="bg2"/>
              </a:solidFill>
              <a:latin typeface="Montserrat" pitchFamily="2" charset="0"/>
              <a:ea typeface="PingFang SC" panose="020B0400000000000000" pitchFamily="34" charset="-122"/>
            </a:endParaRPr>
          </a:p>
          <a:p>
            <a:pPr marL="285750" indent="-285750">
              <a:lnSpc>
                <a:spcPct val="150000"/>
              </a:lnSpc>
              <a:buSzPct val="50000"/>
              <a:buFont typeface="Wingdings" pitchFamily="2" charset="2"/>
              <a:buChar char="l"/>
            </a:pPr>
            <a:endParaRPr lang="en" altLang="zh-CN" sz="1600">
              <a:solidFill>
                <a:schemeClr val="bg2"/>
              </a:solidFill>
              <a:latin typeface="Montserrat" pitchFamily="2" charset="0"/>
              <a:ea typeface="PingFang SC" panose="020B0400000000000000" pitchFamily="34" charset="-122"/>
            </a:endParaRPr>
          </a:p>
        </p:txBody>
      </p:sp>
      <p:grpSp>
        <p:nvGrpSpPr>
          <p:cNvPr id="1547" name="Google Shape;1547;p37"/>
          <p:cNvGrpSpPr/>
          <p:nvPr/>
        </p:nvGrpSpPr>
        <p:grpSpPr>
          <a:xfrm>
            <a:off x="5439874" y="2516689"/>
            <a:ext cx="860065" cy="860065"/>
            <a:chOff x="5617963" y="1424788"/>
            <a:chExt cx="1561200" cy="1561200"/>
          </a:xfrm>
        </p:grpSpPr>
        <p:sp>
          <p:nvSpPr>
            <p:cNvPr id="1548" name="Google Shape;1548;p37"/>
            <p:cNvSpPr/>
            <p:nvPr/>
          </p:nvSpPr>
          <p:spPr>
            <a:xfrm>
              <a:off x="56179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7"/>
            <p:cNvSpPr/>
            <p:nvPr/>
          </p:nvSpPr>
          <p:spPr>
            <a:xfrm>
              <a:off x="57180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7"/>
          <p:cNvSpPr/>
          <p:nvPr/>
        </p:nvSpPr>
        <p:spPr>
          <a:xfrm>
            <a:off x="5494144" y="2570688"/>
            <a:ext cx="751800" cy="751800"/>
          </a:xfrm>
          <a:prstGeom prst="pie">
            <a:avLst>
              <a:gd name="adj1" fmla="val 16221168"/>
              <a:gd name="adj2" fmla="val 899955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7"/>
          <p:cNvSpPr/>
          <p:nvPr/>
        </p:nvSpPr>
        <p:spPr>
          <a:xfrm>
            <a:off x="5497598" y="2731724"/>
            <a:ext cx="744909" cy="430105"/>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7"/>
          <p:cNvSpPr/>
          <p:nvPr/>
        </p:nvSpPr>
        <p:spPr>
          <a:xfrm>
            <a:off x="5497598" y="2731724"/>
            <a:ext cx="744909" cy="430105"/>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7"/>
          <p:cNvSpPr/>
          <p:nvPr/>
        </p:nvSpPr>
        <p:spPr>
          <a:xfrm rot="444275" flipH="1">
            <a:off x="6059589" y="3110671"/>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37"/>
          <p:cNvGrpSpPr/>
          <p:nvPr/>
        </p:nvGrpSpPr>
        <p:grpSpPr>
          <a:xfrm rot="2130553" flipH="1">
            <a:off x="5878637" y="2599885"/>
            <a:ext cx="134864" cy="107424"/>
            <a:chOff x="-602987" y="2563895"/>
            <a:chExt cx="640505" cy="510186"/>
          </a:xfrm>
        </p:grpSpPr>
        <p:sp>
          <p:nvSpPr>
            <p:cNvPr id="1555" name="Google Shape;1555;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37"/>
          <p:cNvGrpSpPr/>
          <p:nvPr/>
        </p:nvGrpSpPr>
        <p:grpSpPr>
          <a:xfrm rot="2363708" flipH="1">
            <a:off x="6021124" y="2918420"/>
            <a:ext cx="195638" cy="150886"/>
            <a:chOff x="3206237" y="4273754"/>
            <a:chExt cx="855128" cy="659520"/>
          </a:xfrm>
        </p:grpSpPr>
        <p:sp>
          <p:nvSpPr>
            <p:cNvPr id="1559" name="Google Shape;1559;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37"/>
          <p:cNvSpPr/>
          <p:nvPr/>
        </p:nvSpPr>
        <p:spPr>
          <a:xfrm rot="444051" flipH="1">
            <a:off x="5947839" y="2652988"/>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rot="444275" flipH="1">
            <a:off x="5885827" y="2773130"/>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5" name="Google Shape;1565;p37"/>
          <p:cNvGrpSpPr/>
          <p:nvPr/>
        </p:nvGrpSpPr>
        <p:grpSpPr>
          <a:xfrm rot="3144052" flipH="1">
            <a:off x="6084765" y="2815458"/>
            <a:ext cx="135137" cy="123555"/>
            <a:chOff x="7951491" y="3948941"/>
            <a:chExt cx="472500" cy="432126"/>
          </a:xfrm>
        </p:grpSpPr>
        <p:sp>
          <p:nvSpPr>
            <p:cNvPr id="1566" name="Google Shape;1566;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37"/>
            <p:cNvGrpSpPr/>
            <p:nvPr/>
          </p:nvGrpSpPr>
          <p:grpSpPr>
            <a:xfrm>
              <a:off x="8040998" y="4004152"/>
              <a:ext cx="305305" cy="293709"/>
              <a:chOff x="8040998" y="4004152"/>
              <a:chExt cx="305305" cy="293709"/>
            </a:xfrm>
          </p:grpSpPr>
          <p:sp>
            <p:nvSpPr>
              <p:cNvPr id="1568" name="Google Shape;1568;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 name="Google Shape;1576;p37"/>
          <p:cNvGrpSpPr/>
          <p:nvPr/>
        </p:nvGrpSpPr>
        <p:grpSpPr>
          <a:xfrm rot="2130553" flipH="1">
            <a:off x="5962888" y="2892918"/>
            <a:ext cx="134864" cy="107424"/>
            <a:chOff x="-602987" y="2563895"/>
            <a:chExt cx="640505" cy="510186"/>
          </a:xfrm>
        </p:grpSpPr>
        <p:sp>
          <p:nvSpPr>
            <p:cNvPr id="1577" name="Google Shape;1577;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37"/>
          <p:cNvSpPr/>
          <p:nvPr/>
        </p:nvSpPr>
        <p:spPr>
          <a:xfrm rot="444051" flipH="1">
            <a:off x="5947839" y="3083815"/>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 name="Google Shape;1581;p37"/>
          <p:cNvGrpSpPr/>
          <p:nvPr/>
        </p:nvGrpSpPr>
        <p:grpSpPr>
          <a:xfrm rot="2130553" flipH="1">
            <a:off x="5878637" y="3165022"/>
            <a:ext cx="134864" cy="107424"/>
            <a:chOff x="-602987" y="2563895"/>
            <a:chExt cx="640505" cy="510186"/>
          </a:xfrm>
        </p:grpSpPr>
        <p:sp>
          <p:nvSpPr>
            <p:cNvPr id="1582" name="Google Shape;1582;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5" name="Google Shape;1585;p37"/>
          <p:cNvCxnSpPr/>
          <p:nvPr/>
        </p:nvCxnSpPr>
        <p:spPr>
          <a:xfrm>
            <a:off x="5494227" y="2730031"/>
            <a:ext cx="750600" cy="433500"/>
          </a:xfrm>
          <a:prstGeom prst="straightConnector1">
            <a:avLst/>
          </a:prstGeom>
          <a:noFill/>
          <a:ln w="28575" cap="flat" cmpd="sng">
            <a:solidFill>
              <a:schemeClr val="dk1"/>
            </a:solidFill>
            <a:prstDash val="solid"/>
            <a:round/>
            <a:headEnd type="none" w="med" len="med"/>
            <a:tailEnd type="none" w="med" len="med"/>
          </a:ln>
        </p:spPr>
      </p:cxnSp>
      <p:cxnSp>
        <p:nvCxnSpPr>
          <p:cNvPr id="1586" name="Google Shape;1586;p37"/>
          <p:cNvCxnSpPr/>
          <p:nvPr/>
        </p:nvCxnSpPr>
        <p:spPr>
          <a:xfrm rot="10800000" flipH="1">
            <a:off x="5490494" y="2729059"/>
            <a:ext cx="759300" cy="438300"/>
          </a:xfrm>
          <a:prstGeom prst="straightConnector1">
            <a:avLst/>
          </a:prstGeom>
          <a:noFill/>
          <a:ln w="28575" cap="flat" cmpd="sng">
            <a:solidFill>
              <a:schemeClr val="dk1"/>
            </a:solidFill>
            <a:prstDash val="solid"/>
            <a:round/>
            <a:headEnd type="none" w="med" len="med"/>
            <a:tailEnd type="none" w="med" len="med"/>
          </a:ln>
        </p:spPr>
      </p:cxnSp>
      <p:cxnSp>
        <p:nvCxnSpPr>
          <p:cNvPr id="1587" name="Google Shape;1587;p37"/>
          <p:cNvCxnSpPr/>
          <p:nvPr/>
        </p:nvCxnSpPr>
        <p:spPr>
          <a:xfrm>
            <a:off x="5870378" y="2516731"/>
            <a:ext cx="0" cy="860100"/>
          </a:xfrm>
          <a:prstGeom prst="straightConnector1">
            <a:avLst/>
          </a:prstGeom>
          <a:noFill/>
          <a:ln w="28575" cap="flat" cmpd="sng">
            <a:solidFill>
              <a:schemeClr val="dk1"/>
            </a:solidFill>
            <a:prstDash val="solid"/>
            <a:round/>
            <a:headEnd type="none" w="med" len="med"/>
            <a:tailEnd type="none" w="med" len="med"/>
          </a:ln>
        </p:spPr>
      </p:cxnSp>
      <p:grpSp>
        <p:nvGrpSpPr>
          <p:cNvPr id="1670" name="Google Shape;1670;p37"/>
          <p:cNvGrpSpPr/>
          <p:nvPr/>
        </p:nvGrpSpPr>
        <p:grpSpPr>
          <a:xfrm>
            <a:off x="7860206" y="2479235"/>
            <a:ext cx="860065" cy="860065"/>
            <a:chOff x="5617963" y="1424788"/>
            <a:chExt cx="1561200" cy="1561200"/>
          </a:xfrm>
        </p:grpSpPr>
        <p:sp>
          <p:nvSpPr>
            <p:cNvPr id="1671" name="Google Shape;1671;p37"/>
            <p:cNvSpPr/>
            <p:nvPr/>
          </p:nvSpPr>
          <p:spPr>
            <a:xfrm>
              <a:off x="56179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7"/>
            <p:cNvSpPr/>
            <p:nvPr/>
          </p:nvSpPr>
          <p:spPr>
            <a:xfrm>
              <a:off x="57180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3" name="Google Shape;1673;p37"/>
          <p:cNvSpPr/>
          <p:nvPr/>
        </p:nvSpPr>
        <p:spPr>
          <a:xfrm>
            <a:off x="7914476" y="2533234"/>
            <a:ext cx="751800" cy="751800"/>
          </a:xfrm>
          <a:prstGeom prst="pie">
            <a:avLst>
              <a:gd name="adj1" fmla="val 16221168"/>
              <a:gd name="adj2" fmla="val 16137194"/>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7"/>
          <p:cNvSpPr/>
          <p:nvPr/>
        </p:nvSpPr>
        <p:spPr>
          <a:xfrm>
            <a:off x="7917930" y="2694270"/>
            <a:ext cx="744909" cy="430105"/>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7"/>
          <p:cNvSpPr/>
          <p:nvPr/>
        </p:nvSpPr>
        <p:spPr>
          <a:xfrm>
            <a:off x="7917930" y="2694270"/>
            <a:ext cx="744909" cy="430105"/>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7"/>
          <p:cNvSpPr/>
          <p:nvPr/>
        </p:nvSpPr>
        <p:spPr>
          <a:xfrm rot="444275" flipH="1">
            <a:off x="8479921" y="3073217"/>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7" name="Google Shape;1677;p37"/>
          <p:cNvGrpSpPr/>
          <p:nvPr/>
        </p:nvGrpSpPr>
        <p:grpSpPr>
          <a:xfrm rot="2130553" flipH="1">
            <a:off x="8298969" y="2562431"/>
            <a:ext cx="134864" cy="107424"/>
            <a:chOff x="-602987" y="2563895"/>
            <a:chExt cx="640505" cy="510186"/>
          </a:xfrm>
        </p:grpSpPr>
        <p:sp>
          <p:nvSpPr>
            <p:cNvPr id="1678" name="Google Shape;1678;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37"/>
          <p:cNvGrpSpPr/>
          <p:nvPr/>
        </p:nvGrpSpPr>
        <p:grpSpPr>
          <a:xfrm rot="2363708" flipH="1">
            <a:off x="8441456" y="2880966"/>
            <a:ext cx="195638" cy="150886"/>
            <a:chOff x="3206237" y="4273754"/>
            <a:chExt cx="855128" cy="659520"/>
          </a:xfrm>
        </p:grpSpPr>
        <p:sp>
          <p:nvSpPr>
            <p:cNvPr id="1682" name="Google Shape;1682;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 name="Google Shape;1686;p37"/>
          <p:cNvSpPr/>
          <p:nvPr/>
        </p:nvSpPr>
        <p:spPr>
          <a:xfrm rot="444051" flipH="1">
            <a:off x="8368171" y="2615534"/>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7"/>
          <p:cNvSpPr/>
          <p:nvPr/>
        </p:nvSpPr>
        <p:spPr>
          <a:xfrm rot="444275" flipH="1">
            <a:off x="8306159" y="2735676"/>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8" name="Google Shape;1688;p37"/>
          <p:cNvGrpSpPr/>
          <p:nvPr/>
        </p:nvGrpSpPr>
        <p:grpSpPr>
          <a:xfrm rot="3144052" flipH="1">
            <a:off x="8505097" y="2778004"/>
            <a:ext cx="135137" cy="123555"/>
            <a:chOff x="7951491" y="3948941"/>
            <a:chExt cx="472500" cy="432126"/>
          </a:xfrm>
        </p:grpSpPr>
        <p:sp>
          <p:nvSpPr>
            <p:cNvPr id="1689" name="Google Shape;1689;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 name="Google Shape;1690;p37"/>
            <p:cNvGrpSpPr/>
            <p:nvPr/>
          </p:nvGrpSpPr>
          <p:grpSpPr>
            <a:xfrm>
              <a:off x="8040998" y="4004152"/>
              <a:ext cx="305305" cy="293709"/>
              <a:chOff x="8040998" y="4004152"/>
              <a:chExt cx="305305" cy="293709"/>
            </a:xfrm>
          </p:grpSpPr>
          <p:sp>
            <p:nvSpPr>
              <p:cNvPr id="1691" name="Google Shape;1691;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9" name="Google Shape;1699;p37"/>
          <p:cNvGrpSpPr/>
          <p:nvPr/>
        </p:nvGrpSpPr>
        <p:grpSpPr>
          <a:xfrm rot="2130553" flipH="1">
            <a:off x="8383220" y="2855464"/>
            <a:ext cx="134864" cy="107424"/>
            <a:chOff x="-602987" y="2563895"/>
            <a:chExt cx="640505" cy="510186"/>
          </a:xfrm>
        </p:grpSpPr>
        <p:sp>
          <p:nvSpPr>
            <p:cNvPr id="1700" name="Google Shape;1700;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3" name="Google Shape;1703;p37"/>
          <p:cNvSpPr/>
          <p:nvPr/>
        </p:nvSpPr>
        <p:spPr>
          <a:xfrm rot="444051" flipH="1">
            <a:off x="8368171" y="3046361"/>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 name="Google Shape;1704;p37"/>
          <p:cNvGrpSpPr/>
          <p:nvPr/>
        </p:nvGrpSpPr>
        <p:grpSpPr>
          <a:xfrm rot="3144052" flipH="1">
            <a:off x="8298651" y="2981242"/>
            <a:ext cx="135137" cy="123555"/>
            <a:chOff x="7951491" y="3948941"/>
            <a:chExt cx="472500" cy="432126"/>
          </a:xfrm>
        </p:grpSpPr>
        <p:sp>
          <p:nvSpPr>
            <p:cNvPr id="1705" name="Google Shape;1705;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6" name="Google Shape;1706;p37"/>
            <p:cNvGrpSpPr/>
            <p:nvPr/>
          </p:nvGrpSpPr>
          <p:grpSpPr>
            <a:xfrm>
              <a:off x="8040998" y="4004152"/>
              <a:ext cx="305305" cy="293709"/>
              <a:chOff x="8040998" y="4004152"/>
              <a:chExt cx="305305" cy="293709"/>
            </a:xfrm>
          </p:grpSpPr>
          <p:sp>
            <p:nvSpPr>
              <p:cNvPr id="1707" name="Google Shape;1707;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5" name="Google Shape;1715;p37"/>
          <p:cNvGrpSpPr/>
          <p:nvPr/>
        </p:nvGrpSpPr>
        <p:grpSpPr>
          <a:xfrm rot="2130553" flipH="1">
            <a:off x="8298969" y="3127568"/>
            <a:ext cx="134864" cy="107424"/>
            <a:chOff x="-602987" y="2563895"/>
            <a:chExt cx="640505" cy="510186"/>
          </a:xfrm>
        </p:grpSpPr>
        <p:sp>
          <p:nvSpPr>
            <p:cNvPr id="1716" name="Google Shape;1716;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19" name="Google Shape;1719;p37"/>
          <p:cNvCxnSpPr/>
          <p:nvPr/>
        </p:nvCxnSpPr>
        <p:spPr>
          <a:xfrm>
            <a:off x="7914559" y="2692577"/>
            <a:ext cx="750600" cy="433500"/>
          </a:xfrm>
          <a:prstGeom prst="straightConnector1">
            <a:avLst/>
          </a:prstGeom>
          <a:noFill/>
          <a:ln w="28575" cap="flat" cmpd="sng">
            <a:solidFill>
              <a:schemeClr val="dk1"/>
            </a:solidFill>
            <a:prstDash val="solid"/>
            <a:round/>
            <a:headEnd type="none" w="med" len="med"/>
            <a:tailEnd type="none" w="med" len="med"/>
          </a:ln>
        </p:spPr>
      </p:cxnSp>
      <p:cxnSp>
        <p:nvCxnSpPr>
          <p:cNvPr id="1720" name="Google Shape;1720;p37"/>
          <p:cNvCxnSpPr/>
          <p:nvPr/>
        </p:nvCxnSpPr>
        <p:spPr>
          <a:xfrm rot="10800000" flipH="1">
            <a:off x="7910826" y="2691605"/>
            <a:ext cx="759300" cy="438300"/>
          </a:xfrm>
          <a:prstGeom prst="straightConnector1">
            <a:avLst/>
          </a:prstGeom>
          <a:noFill/>
          <a:ln w="28575" cap="flat" cmpd="sng">
            <a:solidFill>
              <a:schemeClr val="dk1"/>
            </a:solidFill>
            <a:prstDash val="solid"/>
            <a:round/>
            <a:headEnd type="none" w="med" len="med"/>
            <a:tailEnd type="none" w="med" len="med"/>
          </a:ln>
        </p:spPr>
      </p:cxnSp>
      <p:cxnSp>
        <p:nvCxnSpPr>
          <p:cNvPr id="1721" name="Google Shape;1721;p37"/>
          <p:cNvCxnSpPr/>
          <p:nvPr/>
        </p:nvCxnSpPr>
        <p:spPr>
          <a:xfrm>
            <a:off x="8290710" y="2479277"/>
            <a:ext cx="0" cy="860100"/>
          </a:xfrm>
          <a:prstGeom prst="straightConnector1">
            <a:avLst/>
          </a:prstGeom>
          <a:noFill/>
          <a:ln w="28575" cap="flat" cmpd="sng">
            <a:solidFill>
              <a:schemeClr val="dk1"/>
            </a:solidFill>
            <a:prstDash val="solid"/>
            <a:round/>
            <a:headEnd type="none" w="med" len="med"/>
            <a:tailEnd type="none" w="med" len="med"/>
          </a:ln>
        </p:spPr>
      </p:cxnSp>
      <p:grpSp>
        <p:nvGrpSpPr>
          <p:cNvPr id="1722" name="Google Shape;1722;p37"/>
          <p:cNvGrpSpPr/>
          <p:nvPr/>
        </p:nvGrpSpPr>
        <p:grpSpPr>
          <a:xfrm rot="3144052" flipH="1">
            <a:off x="5878319" y="3018696"/>
            <a:ext cx="135137" cy="123555"/>
            <a:chOff x="7951491" y="3948941"/>
            <a:chExt cx="472500" cy="432126"/>
          </a:xfrm>
        </p:grpSpPr>
        <p:sp>
          <p:nvSpPr>
            <p:cNvPr id="1723" name="Google Shape;1723;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 name="Google Shape;1724;p37"/>
            <p:cNvGrpSpPr/>
            <p:nvPr/>
          </p:nvGrpSpPr>
          <p:grpSpPr>
            <a:xfrm>
              <a:off x="8040998" y="4004152"/>
              <a:ext cx="305305" cy="293709"/>
              <a:chOff x="8040998" y="4004152"/>
              <a:chExt cx="305305" cy="293709"/>
            </a:xfrm>
          </p:grpSpPr>
          <p:sp>
            <p:nvSpPr>
              <p:cNvPr id="1725" name="Google Shape;1725;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3" name="Google Shape;1733;p37"/>
          <p:cNvGrpSpPr/>
          <p:nvPr/>
        </p:nvGrpSpPr>
        <p:grpSpPr>
          <a:xfrm rot="2363708" flipH="1">
            <a:off x="5659074" y="3060933"/>
            <a:ext cx="195638" cy="150886"/>
            <a:chOff x="3206237" y="4273754"/>
            <a:chExt cx="855128" cy="659520"/>
          </a:xfrm>
        </p:grpSpPr>
        <p:sp>
          <p:nvSpPr>
            <p:cNvPr id="1734" name="Google Shape;1734;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 name="Google Shape;1738;p37"/>
          <p:cNvSpPr/>
          <p:nvPr/>
        </p:nvSpPr>
        <p:spPr>
          <a:xfrm rot="444051" flipH="1">
            <a:off x="5616714" y="3077840"/>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 name="Google Shape;1739;p37"/>
          <p:cNvGrpSpPr/>
          <p:nvPr/>
        </p:nvGrpSpPr>
        <p:grpSpPr>
          <a:xfrm rot="2130553" flipH="1">
            <a:off x="5702187" y="3165022"/>
            <a:ext cx="134864" cy="107424"/>
            <a:chOff x="-602987" y="2563895"/>
            <a:chExt cx="640505" cy="510186"/>
          </a:xfrm>
        </p:grpSpPr>
        <p:sp>
          <p:nvSpPr>
            <p:cNvPr id="1740" name="Google Shape;1740;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3" name="Google Shape;1743;p37"/>
          <p:cNvSpPr/>
          <p:nvPr/>
        </p:nvSpPr>
        <p:spPr>
          <a:xfrm rot="444275" flipH="1">
            <a:off x="5747264" y="3018021"/>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37"/>
          <p:cNvGrpSpPr/>
          <p:nvPr/>
        </p:nvGrpSpPr>
        <p:grpSpPr>
          <a:xfrm>
            <a:off x="2856780" y="2526087"/>
            <a:ext cx="860065" cy="860065"/>
            <a:chOff x="5617963" y="1424788"/>
            <a:chExt cx="1561200" cy="1561200"/>
          </a:xfrm>
        </p:grpSpPr>
        <p:sp>
          <p:nvSpPr>
            <p:cNvPr id="1797" name="Google Shape;1797;p37"/>
            <p:cNvSpPr/>
            <p:nvPr/>
          </p:nvSpPr>
          <p:spPr>
            <a:xfrm>
              <a:off x="56179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7"/>
            <p:cNvSpPr/>
            <p:nvPr/>
          </p:nvSpPr>
          <p:spPr>
            <a:xfrm>
              <a:off x="57180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37"/>
          <p:cNvSpPr/>
          <p:nvPr/>
        </p:nvSpPr>
        <p:spPr>
          <a:xfrm>
            <a:off x="2911050" y="2580086"/>
            <a:ext cx="751800" cy="751800"/>
          </a:xfrm>
          <a:prstGeom prst="pie">
            <a:avLst>
              <a:gd name="adj1" fmla="val 16221168"/>
              <a:gd name="adj2" fmla="val 1822057"/>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7"/>
          <p:cNvSpPr/>
          <p:nvPr/>
        </p:nvSpPr>
        <p:spPr>
          <a:xfrm>
            <a:off x="2914504" y="2741122"/>
            <a:ext cx="744909" cy="430105"/>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7"/>
          <p:cNvSpPr/>
          <p:nvPr/>
        </p:nvSpPr>
        <p:spPr>
          <a:xfrm>
            <a:off x="2914504" y="2741122"/>
            <a:ext cx="744909" cy="430105"/>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 name="Google Shape;1802;p37"/>
          <p:cNvGrpSpPr/>
          <p:nvPr/>
        </p:nvGrpSpPr>
        <p:grpSpPr>
          <a:xfrm rot="2130553" flipH="1">
            <a:off x="3295543" y="2609283"/>
            <a:ext cx="134864" cy="107424"/>
            <a:chOff x="-602987" y="2563895"/>
            <a:chExt cx="640505" cy="510186"/>
          </a:xfrm>
        </p:grpSpPr>
        <p:sp>
          <p:nvSpPr>
            <p:cNvPr id="1803" name="Google Shape;1803;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37"/>
          <p:cNvGrpSpPr/>
          <p:nvPr/>
        </p:nvGrpSpPr>
        <p:grpSpPr>
          <a:xfrm rot="2363708" flipH="1">
            <a:off x="3438030" y="2927818"/>
            <a:ext cx="195638" cy="150886"/>
            <a:chOff x="3206237" y="4273754"/>
            <a:chExt cx="855128" cy="659520"/>
          </a:xfrm>
        </p:grpSpPr>
        <p:sp>
          <p:nvSpPr>
            <p:cNvPr id="1807" name="Google Shape;1807;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1" name="Google Shape;1811;p37"/>
          <p:cNvSpPr/>
          <p:nvPr/>
        </p:nvSpPr>
        <p:spPr>
          <a:xfrm rot="444051" flipH="1">
            <a:off x="3364745" y="2662386"/>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7"/>
          <p:cNvSpPr/>
          <p:nvPr/>
        </p:nvSpPr>
        <p:spPr>
          <a:xfrm rot="444275" flipH="1">
            <a:off x="3302733" y="2782528"/>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37"/>
          <p:cNvGrpSpPr/>
          <p:nvPr/>
        </p:nvGrpSpPr>
        <p:grpSpPr>
          <a:xfrm rot="3144052" flipH="1">
            <a:off x="3501671" y="2824856"/>
            <a:ext cx="135137" cy="123555"/>
            <a:chOff x="7951491" y="3948941"/>
            <a:chExt cx="472500" cy="432126"/>
          </a:xfrm>
        </p:grpSpPr>
        <p:sp>
          <p:nvSpPr>
            <p:cNvPr id="1814" name="Google Shape;1814;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5" name="Google Shape;1815;p37"/>
            <p:cNvGrpSpPr/>
            <p:nvPr/>
          </p:nvGrpSpPr>
          <p:grpSpPr>
            <a:xfrm>
              <a:off x="8040998" y="4004152"/>
              <a:ext cx="305305" cy="293709"/>
              <a:chOff x="8040998" y="4004152"/>
              <a:chExt cx="305305" cy="293709"/>
            </a:xfrm>
          </p:grpSpPr>
          <p:sp>
            <p:nvSpPr>
              <p:cNvPr id="1816" name="Google Shape;1816;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 name="Google Shape;1824;p37"/>
          <p:cNvGrpSpPr/>
          <p:nvPr/>
        </p:nvGrpSpPr>
        <p:grpSpPr>
          <a:xfrm rot="2130553" flipH="1">
            <a:off x="3379794" y="2902316"/>
            <a:ext cx="134864" cy="107424"/>
            <a:chOff x="-602987" y="2563895"/>
            <a:chExt cx="640505" cy="510186"/>
          </a:xfrm>
        </p:grpSpPr>
        <p:sp>
          <p:nvSpPr>
            <p:cNvPr id="1825" name="Google Shape;1825;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28" name="Google Shape;1828;p37"/>
          <p:cNvCxnSpPr/>
          <p:nvPr/>
        </p:nvCxnSpPr>
        <p:spPr>
          <a:xfrm>
            <a:off x="2911133" y="2739429"/>
            <a:ext cx="750600" cy="433500"/>
          </a:xfrm>
          <a:prstGeom prst="straightConnector1">
            <a:avLst/>
          </a:prstGeom>
          <a:noFill/>
          <a:ln w="28575" cap="flat" cmpd="sng">
            <a:solidFill>
              <a:schemeClr val="dk1"/>
            </a:solidFill>
            <a:prstDash val="solid"/>
            <a:round/>
            <a:headEnd type="none" w="med" len="med"/>
            <a:tailEnd type="none" w="med" len="med"/>
          </a:ln>
        </p:spPr>
      </p:cxnSp>
      <p:cxnSp>
        <p:nvCxnSpPr>
          <p:cNvPr id="1829" name="Google Shape;1829;p37"/>
          <p:cNvCxnSpPr/>
          <p:nvPr/>
        </p:nvCxnSpPr>
        <p:spPr>
          <a:xfrm rot="10800000" flipH="1">
            <a:off x="2907400" y="2738457"/>
            <a:ext cx="759300" cy="438300"/>
          </a:xfrm>
          <a:prstGeom prst="straightConnector1">
            <a:avLst/>
          </a:prstGeom>
          <a:noFill/>
          <a:ln w="28575" cap="flat" cmpd="sng">
            <a:solidFill>
              <a:schemeClr val="dk1"/>
            </a:solidFill>
            <a:prstDash val="solid"/>
            <a:round/>
            <a:headEnd type="none" w="med" len="med"/>
            <a:tailEnd type="none" w="med" len="med"/>
          </a:ln>
        </p:spPr>
      </p:cxnSp>
      <p:cxnSp>
        <p:nvCxnSpPr>
          <p:cNvPr id="1830" name="Google Shape;1830;p37"/>
          <p:cNvCxnSpPr/>
          <p:nvPr/>
        </p:nvCxnSpPr>
        <p:spPr>
          <a:xfrm>
            <a:off x="3287284" y="2526129"/>
            <a:ext cx="0" cy="860100"/>
          </a:xfrm>
          <a:prstGeom prst="straightConnector1">
            <a:avLst/>
          </a:prstGeom>
          <a:noFill/>
          <a:ln w="28575" cap="flat" cmpd="sng">
            <a:solidFill>
              <a:schemeClr val="dk1"/>
            </a:solidFill>
            <a:prstDash val="solid"/>
            <a:round/>
            <a:headEnd type="none" w="med" len="med"/>
            <a:tailEnd type="none" w="med" len="med"/>
          </a:ln>
        </p:spPr>
      </p:cxnSp>
      <p:grpSp>
        <p:nvGrpSpPr>
          <p:cNvPr id="1854" name="Google Shape;1854;p37"/>
          <p:cNvGrpSpPr/>
          <p:nvPr/>
        </p:nvGrpSpPr>
        <p:grpSpPr>
          <a:xfrm rot="3291493" flipH="1">
            <a:off x="8032331" y="2673059"/>
            <a:ext cx="195657" cy="150901"/>
            <a:chOff x="3206237" y="4273754"/>
            <a:chExt cx="855128" cy="659520"/>
          </a:xfrm>
        </p:grpSpPr>
        <p:sp>
          <p:nvSpPr>
            <p:cNvPr id="1855" name="Google Shape;1855;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37"/>
          <p:cNvGrpSpPr/>
          <p:nvPr/>
        </p:nvGrpSpPr>
        <p:grpSpPr>
          <a:xfrm rot="3291493" flipH="1">
            <a:off x="8032331" y="3100284"/>
            <a:ext cx="195657" cy="150901"/>
            <a:chOff x="3206237" y="4273754"/>
            <a:chExt cx="855128" cy="659520"/>
          </a:xfrm>
        </p:grpSpPr>
        <p:sp>
          <p:nvSpPr>
            <p:cNvPr id="1860" name="Google Shape;1860;p37"/>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7"/>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7"/>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37"/>
          <p:cNvGrpSpPr/>
          <p:nvPr/>
        </p:nvGrpSpPr>
        <p:grpSpPr>
          <a:xfrm rot="3144052" flipH="1">
            <a:off x="8127238" y="2576155"/>
            <a:ext cx="135137" cy="123555"/>
            <a:chOff x="7951491" y="3948941"/>
            <a:chExt cx="472500" cy="432126"/>
          </a:xfrm>
        </p:grpSpPr>
        <p:sp>
          <p:nvSpPr>
            <p:cNvPr id="1865" name="Google Shape;1865;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6" name="Google Shape;1866;p37"/>
            <p:cNvGrpSpPr/>
            <p:nvPr/>
          </p:nvGrpSpPr>
          <p:grpSpPr>
            <a:xfrm>
              <a:off x="8040998" y="4004152"/>
              <a:ext cx="305305" cy="293709"/>
              <a:chOff x="8040998" y="4004152"/>
              <a:chExt cx="305305" cy="293709"/>
            </a:xfrm>
          </p:grpSpPr>
          <p:sp>
            <p:nvSpPr>
              <p:cNvPr id="1867" name="Google Shape;1867;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5" name="Google Shape;1875;p37"/>
          <p:cNvGrpSpPr/>
          <p:nvPr/>
        </p:nvGrpSpPr>
        <p:grpSpPr>
          <a:xfrm rot="-3156136" flipH="1">
            <a:off x="8065769" y="2868511"/>
            <a:ext cx="134883" cy="107440"/>
            <a:chOff x="-602987" y="2563895"/>
            <a:chExt cx="640505" cy="510186"/>
          </a:xfrm>
        </p:grpSpPr>
        <p:sp>
          <p:nvSpPr>
            <p:cNvPr id="1876" name="Google Shape;1876;p37"/>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 name="Google Shape;1879;p37"/>
          <p:cNvSpPr/>
          <p:nvPr/>
        </p:nvSpPr>
        <p:spPr>
          <a:xfrm rot="444275" flipH="1">
            <a:off x="8184184" y="2751976"/>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7"/>
          <p:cNvSpPr/>
          <p:nvPr/>
        </p:nvSpPr>
        <p:spPr>
          <a:xfrm rot="444051" flipH="1">
            <a:off x="7957696" y="2791859"/>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7"/>
          <p:cNvSpPr/>
          <p:nvPr/>
        </p:nvSpPr>
        <p:spPr>
          <a:xfrm rot="444275" flipH="1">
            <a:off x="7947109" y="2775676"/>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7"/>
          <p:cNvSpPr/>
          <p:nvPr/>
        </p:nvSpPr>
        <p:spPr>
          <a:xfrm rot="444051" flipH="1">
            <a:off x="8092971" y="3001859"/>
            <a:ext cx="164633" cy="156420"/>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37"/>
          <p:cNvGrpSpPr/>
          <p:nvPr/>
        </p:nvGrpSpPr>
        <p:grpSpPr>
          <a:xfrm rot="3144052" flipH="1">
            <a:off x="7941176" y="2914717"/>
            <a:ext cx="135137" cy="123555"/>
            <a:chOff x="7951491" y="3948941"/>
            <a:chExt cx="472500" cy="432126"/>
          </a:xfrm>
        </p:grpSpPr>
        <p:sp>
          <p:nvSpPr>
            <p:cNvPr id="1884" name="Google Shape;1884;p37"/>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37"/>
            <p:cNvGrpSpPr/>
            <p:nvPr/>
          </p:nvGrpSpPr>
          <p:grpSpPr>
            <a:xfrm>
              <a:off x="8040998" y="4004152"/>
              <a:ext cx="305305" cy="293709"/>
              <a:chOff x="8040998" y="4004152"/>
              <a:chExt cx="305305" cy="293709"/>
            </a:xfrm>
          </p:grpSpPr>
          <p:sp>
            <p:nvSpPr>
              <p:cNvPr id="1886" name="Google Shape;1886;p37"/>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7"/>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7"/>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7"/>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7"/>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7"/>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7"/>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7"/>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4" name="Google Shape;1894;p37"/>
          <p:cNvSpPr/>
          <p:nvPr/>
        </p:nvSpPr>
        <p:spPr>
          <a:xfrm rot="444275" flipH="1">
            <a:off x="8186196" y="2962792"/>
            <a:ext cx="91055" cy="90752"/>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圖片 8">
            <a:extLst>
              <a:ext uri="{FF2B5EF4-FFF2-40B4-BE49-F238E27FC236}">
                <a16:creationId xmlns:a16="http://schemas.microsoft.com/office/drawing/2014/main" id="{1AF9FE18-9D4B-5C4B-EF0A-46A6C0861F5F}"/>
              </a:ext>
            </a:extLst>
          </p:cNvPr>
          <p:cNvPicPr>
            <a:picLocks noChangeAspect="1"/>
          </p:cNvPicPr>
          <p:nvPr/>
        </p:nvPicPr>
        <p:blipFill>
          <a:blip r:embed="rId3">
            <a:duotone>
              <a:prstClr val="black"/>
              <a:schemeClr val="bg2">
                <a:tint val="45000"/>
                <a:satMod val="400000"/>
              </a:schemeClr>
            </a:duotone>
          </a:blip>
          <a:stretch>
            <a:fillRect/>
          </a:stretch>
        </p:blipFill>
        <p:spPr>
          <a:xfrm>
            <a:off x="4429823" y="2791825"/>
            <a:ext cx="442819" cy="291766"/>
          </a:xfrm>
          <a:prstGeom prst="rect">
            <a:avLst/>
          </a:prstGeom>
        </p:spPr>
      </p:pic>
      <p:pic>
        <p:nvPicPr>
          <p:cNvPr id="14" name="圖片 13">
            <a:extLst>
              <a:ext uri="{FF2B5EF4-FFF2-40B4-BE49-F238E27FC236}">
                <a16:creationId xmlns:a16="http://schemas.microsoft.com/office/drawing/2014/main" id="{476899B3-6A7B-7A8A-06E2-7BA4D1F6E16C}"/>
              </a:ext>
            </a:extLst>
          </p:cNvPr>
          <p:cNvPicPr>
            <a:picLocks noChangeAspect="1"/>
          </p:cNvPicPr>
          <p:nvPr/>
        </p:nvPicPr>
        <p:blipFill>
          <a:blip r:embed="rId4"/>
          <a:stretch>
            <a:fillRect/>
          </a:stretch>
        </p:blipFill>
        <p:spPr>
          <a:xfrm>
            <a:off x="6972553" y="2784302"/>
            <a:ext cx="445047" cy="292633"/>
          </a:xfrm>
          <a:prstGeom prst="rect">
            <a:avLst/>
          </a:prstGeom>
        </p:spPr>
      </p:pic>
      <p:pic>
        <p:nvPicPr>
          <p:cNvPr id="2039" name="圖片 2038">
            <a:extLst>
              <a:ext uri="{FF2B5EF4-FFF2-40B4-BE49-F238E27FC236}">
                <a16:creationId xmlns:a16="http://schemas.microsoft.com/office/drawing/2014/main" id="{62A61D14-701B-C839-2F61-AA34D4EDDDA3}"/>
              </a:ext>
            </a:extLst>
          </p:cNvPr>
          <p:cNvPicPr>
            <a:picLocks noChangeAspect="1"/>
          </p:cNvPicPr>
          <p:nvPr/>
        </p:nvPicPr>
        <p:blipFill>
          <a:blip r:embed="rId5"/>
          <a:stretch>
            <a:fillRect/>
          </a:stretch>
        </p:blipFill>
        <p:spPr>
          <a:xfrm>
            <a:off x="554810" y="2488778"/>
            <a:ext cx="890093" cy="896190"/>
          </a:xfrm>
          <a:prstGeom prst="rect">
            <a:avLst/>
          </a:prstGeom>
        </p:spPr>
      </p:pic>
      <p:pic>
        <p:nvPicPr>
          <p:cNvPr id="2040" name="圖片 2039">
            <a:extLst>
              <a:ext uri="{FF2B5EF4-FFF2-40B4-BE49-F238E27FC236}">
                <a16:creationId xmlns:a16="http://schemas.microsoft.com/office/drawing/2014/main" id="{151BD25C-B65F-93A3-E206-59144A60323B}"/>
              </a:ext>
            </a:extLst>
          </p:cNvPr>
          <p:cNvPicPr>
            <a:picLocks noChangeAspect="1"/>
          </p:cNvPicPr>
          <p:nvPr/>
        </p:nvPicPr>
        <p:blipFill>
          <a:blip r:embed="rId4"/>
          <a:stretch>
            <a:fillRect/>
          </a:stretch>
        </p:blipFill>
        <p:spPr>
          <a:xfrm>
            <a:off x="1892281" y="2790556"/>
            <a:ext cx="445047" cy="292633"/>
          </a:xfrm>
          <a:prstGeom prst="rect">
            <a:avLst/>
          </a:prstGeom>
        </p:spPr>
      </p:pic>
    </p:spTree>
    <p:extLst>
      <p:ext uri="{BB962C8B-B14F-4D97-AF65-F5344CB8AC3E}">
        <p14:creationId xmlns:p14="http://schemas.microsoft.com/office/powerpoint/2010/main" val="4003951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4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41">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3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3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40">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4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8" grpId="0" build="p"/>
      <p:bldP spid="1540" grpId="0" build="p"/>
      <p:bldP spid="1541"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16"/>
        <p:cNvGrpSpPr/>
        <p:nvPr/>
      </p:nvGrpSpPr>
      <p:grpSpPr>
        <a:xfrm>
          <a:off x="0" y="0"/>
          <a:ext cx="0" cy="0"/>
          <a:chOff x="0" y="0"/>
          <a:chExt cx="0" cy="0"/>
        </a:xfrm>
      </p:grpSpPr>
      <p:sp>
        <p:nvSpPr>
          <p:cNvPr id="2317" name="Google Shape;2317;p42"/>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ltLang="zh-HK" sz="4400"/>
              <a:t>Prediction Interval </a:t>
            </a:r>
            <a:endParaRPr/>
          </a:p>
        </p:txBody>
      </p:sp>
      <p:grpSp>
        <p:nvGrpSpPr>
          <p:cNvPr id="2383" name="Google Shape;2383;p42"/>
          <p:cNvGrpSpPr/>
          <p:nvPr/>
        </p:nvGrpSpPr>
        <p:grpSpPr>
          <a:xfrm>
            <a:off x="792179" y="1264728"/>
            <a:ext cx="2946912" cy="2837944"/>
            <a:chOff x="4692450" y="1411313"/>
            <a:chExt cx="1561200" cy="1561200"/>
          </a:xfrm>
        </p:grpSpPr>
        <p:grpSp>
          <p:nvGrpSpPr>
            <p:cNvPr id="2384" name="Google Shape;2384;p42"/>
            <p:cNvGrpSpPr/>
            <p:nvPr/>
          </p:nvGrpSpPr>
          <p:grpSpPr>
            <a:xfrm>
              <a:off x="4692450" y="1411313"/>
              <a:ext cx="1561200" cy="1561200"/>
              <a:chOff x="1965163" y="1424788"/>
              <a:chExt cx="1561200" cy="1561200"/>
            </a:xfrm>
          </p:grpSpPr>
          <p:sp>
            <p:nvSpPr>
              <p:cNvPr id="2385" name="Google Shape;2385;p42"/>
              <p:cNvSpPr/>
              <p:nvPr/>
            </p:nvSpPr>
            <p:spPr>
              <a:xfrm>
                <a:off x="1965163" y="1424788"/>
                <a:ext cx="1561200" cy="1561200"/>
              </a:xfrm>
              <a:prstGeom prst="ellipse">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2065200" y="1524825"/>
                <a:ext cx="1361100" cy="1361100"/>
              </a:xfrm>
              <a:prstGeom prst="ellipse">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9" name="Google Shape;2389;p42"/>
            <p:cNvSpPr/>
            <p:nvPr/>
          </p:nvSpPr>
          <p:spPr>
            <a:xfrm>
              <a:off x="4790688" y="1509250"/>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42"/>
            <p:cNvGrpSpPr/>
            <p:nvPr/>
          </p:nvGrpSpPr>
          <p:grpSpPr>
            <a:xfrm rot="3651255" flipH="1">
              <a:off x="5053318" y="2216514"/>
              <a:ext cx="355021" cy="273811"/>
              <a:chOff x="3206237" y="4273754"/>
              <a:chExt cx="855128" cy="659520"/>
            </a:xfrm>
          </p:grpSpPr>
          <p:sp>
            <p:nvSpPr>
              <p:cNvPr id="2391" name="Google Shape;2391;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95" name="Google Shape;2395;p42"/>
            <p:cNvCxnSpPr>
              <a:stCxn id="2389" idx="2"/>
              <a:endCxn id="2386" idx="6"/>
            </p:cNvCxnSpPr>
            <p:nvPr/>
          </p:nvCxnSpPr>
          <p:spPr>
            <a:xfrm>
              <a:off x="4790688" y="2191600"/>
              <a:ext cx="1362900" cy="300"/>
            </a:xfrm>
            <a:prstGeom prst="straightConnector1">
              <a:avLst/>
            </a:prstGeom>
            <a:noFill/>
            <a:ln w="28575" cap="flat" cmpd="sng">
              <a:solidFill>
                <a:schemeClr val="dk1"/>
              </a:solidFill>
              <a:prstDash val="solid"/>
              <a:round/>
              <a:headEnd type="none" w="med" len="med"/>
              <a:tailEnd type="none" w="med" len="med"/>
            </a:ln>
          </p:spPr>
        </p:cxnSp>
        <p:sp>
          <p:nvSpPr>
            <p:cNvPr id="2396" name="Google Shape;2396;p42"/>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8" name="Google Shape;2398;p42"/>
            <p:cNvGrpSpPr/>
            <p:nvPr/>
          </p:nvGrpSpPr>
          <p:grpSpPr>
            <a:xfrm rot="2130692" flipH="1">
              <a:off x="4863078" y="2244543"/>
              <a:ext cx="244793" cy="195016"/>
              <a:chOff x="-602987" y="2563895"/>
              <a:chExt cx="640505" cy="510186"/>
            </a:xfrm>
          </p:grpSpPr>
          <p:sp>
            <p:nvSpPr>
              <p:cNvPr id="2399" name="Google Shape;2399;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42"/>
            <p:cNvGrpSpPr/>
            <p:nvPr/>
          </p:nvGrpSpPr>
          <p:grpSpPr>
            <a:xfrm rot="3143825" flipH="1">
              <a:off x="4930775" y="2392804"/>
              <a:ext cx="245238" cy="224283"/>
              <a:chOff x="7951491" y="3948941"/>
              <a:chExt cx="472500" cy="432126"/>
            </a:xfrm>
          </p:grpSpPr>
          <p:sp>
            <p:nvSpPr>
              <p:cNvPr id="2403" name="Google Shape;2403;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4" name="Google Shape;2404;p42"/>
              <p:cNvGrpSpPr/>
              <p:nvPr/>
            </p:nvGrpSpPr>
            <p:grpSpPr>
              <a:xfrm>
                <a:off x="8040998" y="4004152"/>
                <a:ext cx="305305" cy="293709"/>
                <a:chOff x="8040998" y="4004152"/>
                <a:chExt cx="305305" cy="293709"/>
              </a:xfrm>
            </p:grpSpPr>
            <p:sp>
              <p:nvSpPr>
                <p:cNvPr id="2405" name="Google Shape;2405;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3" name="Google Shape;2413;p42"/>
            <p:cNvGrpSpPr/>
            <p:nvPr/>
          </p:nvGrpSpPr>
          <p:grpSpPr>
            <a:xfrm rot="3143825" flipH="1">
              <a:off x="5205475" y="1924341"/>
              <a:ext cx="245238" cy="224283"/>
              <a:chOff x="7951491" y="3948941"/>
              <a:chExt cx="472500" cy="432126"/>
            </a:xfrm>
          </p:grpSpPr>
          <p:sp>
            <p:nvSpPr>
              <p:cNvPr id="2414" name="Google Shape;2414;p42"/>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5" name="Google Shape;2415;p42"/>
              <p:cNvGrpSpPr/>
              <p:nvPr/>
            </p:nvGrpSpPr>
            <p:grpSpPr>
              <a:xfrm>
                <a:off x="8040998" y="4004152"/>
                <a:ext cx="305305" cy="293709"/>
                <a:chOff x="8040998" y="4004152"/>
                <a:chExt cx="305305" cy="293709"/>
              </a:xfrm>
            </p:grpSpPr>
            <p:sp>
              <p:nvSpPr>
                <p:cNvPr id="2416" name="Google Shape;2416;p42"/>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42"/>
            <p:cNvGrpSpPr/>
            <p:nvPr/>
          </p:nvGrpSpPr>
          <p:grpSpPr>
            <a:xfrm rot="2364588" flipH="1">
              <a:off x="4957559" y="1689061"/>
              <a:ext cx="355056" cy="273838"/>
              <a:chOff x="3206237" y="4273754"/>
              <a:chExt cx="855128" cy="659520"/>
            </a:xfrm>
          </p:grpSpPr>
          <p:sp>
            <p:nvSpPr>
              <p:cNvPr id="2425" name="Google Shape;2425;p42"/>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42"/>
            <p:cNvGrpSpPr/>
            <p:nvPr/>
          </p:nvGrpSpPr>
          <p:grpSpPr>
            <a:xfrm rot="-2338694" flipH="1">
              <a:off x="4841289" y="1941595"/>
              <a:ext cx="244787" cy="195022"/>
              <a:chOff x="-602987" y="2563895"/>
              <a:chExt cx="640505" cy="510186"/>
            </a:xfrm>
          </p:grpSpPr>
          <p:sp>
            <p:nvSpPr>
              <p:cNvPr id="2430" name="Google Shape;2430;p42"/>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3" name="Google Shape;2433;p42"/>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2383;p42">
            <a:extLst>
              <a:ext uri="{FF2B5EF4-FFF2-40B4-BE49-F238E27FC236}">
                <a16:creationId xmlns:a16="http://schemas.microsoft.com/office/drawing/2014/main" id="{8865227A-AE38-7FE3-0303-06CB06BF0A56}"/>
              </a:ext>
            </a:extLst>
          </p:cNvPr>
          <p:cNvGrpSpPr/>
          <p:nvPr/>
        </p:nvGrpSpPr>
        <p:grpSpPr>
          <a:xfrm rot="10800000">
            <a:off x="925927" y="1446575"/>
            <a:ext cx="2624286" cy="2480747"/>
            <a:chOff x="4758793" y="1481623"/>
            <a:chExt cx="1390281" cy="1364700"/>
          </a:xfrm>
        </p:grpSpPr>
        <p:grpSp>
          <p:nvGrpSpPr>
            <p:cNvPr id="4" name="Google Shape;2384;p42">
              <a:extLst>
                <a:ext uri="{FF2B5EF4-FFF2-40B4-BE49-F238E27FC236}">
                  <a16:creationId xmlns:a16="http://schemas.microsoft.com/office/drawing/2014/main" id="{89D015FC-E1CD-6CFF-1451-EDCDD420B252}"/>
                </a:ext>
              </a:extLst>
            </p:cNvPr>
            <p:cNvGrpSpPr/>
            <p:nvPr/>
          </p:nvGrpSpPr>
          <p:grpSpPr>
            <a:xfrm>
              <a:off x="4796957" y="1801549"/>
              <a:ext cx="1352117" cy="780702"/>
              <a:chOff x="2069670" y="1815024"/>
              <a:chExt cx="1352117" cy="780702"/>
            </a:xfrm>
          </p:grpSpPr>
          <p:sp>
            <p:nvSpPr>
              <p:cNvPr id="53" name="Google Shape;2387;p42">
                <a:extLst>
                  <a:ext uri="{FF2B5EF4-FFF2-40B4-BE49-F238E27FC236}">
                    <a16:creationId xmlns:a16="http://schemas.microsoft.com/office/drawing/2014/main" id="{031EA723-50AC-816D-3E4A-9FCEB5F45D40}"/>
                  </a:ext>
                </a:extLst>
              </p:cNvPr>
              <p:cNvSpPr/>
              <p:nvPr/>
            </p:nvSpPr>
            <p:spPr>
              <a:xfrm>
                <a:off x="2069670" y="1815024"/>
                <a:ext cx="1352117" cy="780702"/>
              </a:xfrm>
              <a:custGeom>
                <a:avLst/>
                <a:gdLst/>
                <a:ahLst/>
                <a:cxnLst/>
                <a:rect l="l" t="t" r="r" b="b"/>
                <a:pathLst>
                  <a:path w="20073" h="11590" extrusionOk="0">
                    <a:moveTo>
                      <a:pt x="1" y="1"/>
                    </a:moveTo>
                    <a:lnTo>
                      <a:pt x="20073"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88;p42">
                <a:extLst>
                  <a:ext uri="{FF2B5EF4-FFF2-40B4-BE49-F238E27FC236}">
                    <a16:creationId xmlns:a16="http://schemas.microsoft.com/office/drawing/2014/main" id="{884D7DD9-03BC-F5E9-FC6F-3E75F4F875AF}"/>
                  </a:ext>
                </a:extLst>
              </p:cNvPr>
              <p:cNvSpPr/>
              <p:nvPr/>
            </p:nvSpPr>
            <p:spPr>
              <a:xfrm>
                <a:off x="2069670" y="1815024"/>
                <a:ext cx="1352117" cy="780702"/>
              </a:xfrm>
              <a:custGeom>
                <a:avLst/>
                <a:gdLst/>
                <a:ahLst/>
                <a:cxnLst/>
                <a:rect l="l" t="t" r="r" b="b"/>
                <a:pathLst>
                  <a:path w="20073" h="11590" extrusionOk="0">
                    <a:moveTo>
                      <a:pt x="20073" y="1"/>
                    </a:moveTo>
                    <a:lnTo>
                      <a:pt x="1" y="11589"/>
                    </a:lnTo>
                  </a:path>
                </a:pathLst>
              </a:custGeom>
              <a:solidFill>
                <a:srgbClr val="F9B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2389;p42">
              <a:extLst>
                <a:ext uri="{FF2B5EF4-FFF2-40B4-BE49-F238E27FC236}">
                  <a16:creationId xmlns:a16="http://schemas.microsoft.com/office/drawing/2014/main" id="{9EF2770D-1F53-7CAD-1124-8FD7B3F89D58}"/>
                </a:ext>
              </a:extLst>
            </p:cNvPr>
            <p:cNvSpPr/>
            <p:nvPr/>
          </p:nvSpPr>
          <p:spPr>
            <a:xfrm>
              <a:off x="4758793" y="1481623"/>
              <a:ext cx="1364700" cy="1364700"/>
            </a:xfrm>
            <a:prstGeom prst="pie">
              <a:avLst>
                <a:gd name="adj1" fmla="val 5422991"/>
                <a:gd name="adj2" fmla="val 1620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390;p42">
              <a:extLst>
                <a:ext uri="{FF2B5EF4-FFF2-40B4-BE49-F238E27FC236}">
                  <a16:creationId xmlns:a16="http://schemas.microsoft.com/office/drawing/2014/main" id="{48CA7553-1708-94A5-53E1-54FD6B0BE71A}"/>
                </a:ext>
              </a:extLst>
            </p:cNvPr>
            <p:cNvGrpSpPr/>
            <p:nvPr/>
          </p:nvGrpSpPr>
          <p:grpSpPr>
            <a:xfrm rot="3651255" flipH="1">
              <a:off x="5053318" y="2216514"/>
              <a:ext cx="355021" cy="273811"/>
              <a:chOff x="3206237" y="4273754"/>
              <a:chExt cx="855128" cy="659520"/>
            </a:xfrm>
          </p:grpSpPr>
          <p:sp>
            <p:nvSpPr>
              <p:cNvPr id="47" name="Google Shape;2391;p42">
                <a:extLst>
                  <a:ext uri="{FF2B5EF4-FFF2-40B4-BE49-F238E27FC236}">
                    <a16:creationId xmlns:a16="http://schemas.microsoft.com/office/drawing/2014/main" id="{5DD7FA93-3C5D-6509-714A-9D0F0D14FD09}"/>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92;p42">
                <a:extLst>
                  <a:ext uri="{FF2B5EF4-FFF2-40B4-BE49-F238E27FC236}">
                    <a16:creationId xmlns:a16="http://schemas.microsoft.com/office/drawing/2014/main" id="{1A173A88-E32D-C0A0-23AA-58D00954563E}"/>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93;p42">
                <a:extLst>
                  <a:ext uri="{FF2B5EF4-FFF2-40B4-BE49-F238E27FC236}">
                    <a16:creationId xmlns:a16="http://schemas.microsoft.com/office/drawing/2014/main" id="{836CE8E5-DC4E-E53E-6CEB-B42BCBAA9BDD}"/>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94;p42">
                <a:extLst>
                  <a:ext uri="{FF2B5EF4-FFF2-40B4-BE49-F238E27FC236}">
                    <a16:creationId xmlns:a16="http://schemas.microsoft.com/office/drawing/2014/main" id="{C1961AD6-DDFA-2B59-5434-5BA9FC723443}"/>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396;p42">
              <a:extLst>
                <a:ext uri="{FF2B5EF4-FFF2-40B4-BE49-F238E27FC236}">
                  <a16:creationId xmlns:a16="http://schemas.microsoft.com/office/drawing/2014/main" id="{0CF88E8E-A065-681B-2959-D48A59411A67}"/>
                </a:ext>
              </a:extLst>
            </p:cNvPr>
            <p:cNvSpPr/>
            <p:nvPr/>
          </p:nvSpPr>
          <p:spPr>
            <a:xfrm rot="444108" flipH="1">
              <a:off x="5148809" y="1579905"/>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97;p42">
              <a:extLst>
                <a:ext uri="{FF2B5EF4-FFF2-40B4-BE49-F238E27FC236}">
                  <a16:creationId xmlns:a16="http://schemas.microsoft.com/office/drawing/2014/main" id="{A69FDAB3-CC03-53DE-2A4E-D0BB9823A8B9}"/>
                </a:ext>
              </a:extLst>
            </p:cNvPr>
            <p:cNvSpPr/>
            <p:nvPr/>
          </p:nvSpPr>
          <p:spPr>
            <a:xfrm rot="444092" flipH="1">
              <a:off x="5279492" y="222678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2398;p42">
              <a:extLst>
                <a:ext uri="{FF2B5EF4-FFF2-40B4-BE49-F238E27FC236}">
                  <a16:creationId xmlns:a16="http://schemas.microsoft.com/office/drawing/2014/main" id="{8BEF849C-D9E6-5F1D-A9C4-B6E98DCDA291}"/>
                </a:ext>
              </a:extLst>
            </p:cNvPr>
            <p:cNvGrpSpPr/>
            <p:nvPr/>
          </p:nvGrpSpPr>
          <p:grpSpPr>
            <a:xfrm rot="2130692" flipH="1">
              <a:off x="4863078" y="2244543"/>
              <a:ext cx="244793" cy="195016"/>
              <a:chOff x="-602987" y="2563895"/>
              <a:chExt cx="640505" cy="510186"/>
            </a:xfrm>
          </p:grpSpPr>
          <p:sp>
            <p:nvSpPr>
              <p:cNvPr id="44" name="Google Shape;2399;p42">
                <a:extLst>
                  <a:ext uri="{FF2B5EF4-FFF2-40B4-BE49-F238E27FC236}">
                    <a16:creationId xmlns:a16="http://schemas.microsoft.com/office/drawing/2014/main" id="{4011301E-01FA-1A2B-1EE0-C9CC9C87ECEB}"/>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00;p42">
                <a:extLst>
                  <a:ext uri="{FF2B5EF4-FFF2-40B4-BE49-F238E27FC236}">
                    <a16:creationId xmlns:a16="http://schemas.microsoft.com/office/drawing/2014/main" id="{B8161B7A-86BE-E257-4DDF-3A6845AD1A43}"/>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401;p42">
                <a:extLst>
                  <a:ext uri="{FF2B5EF4-FFF2-40B4-BE49-F238E27FC236}">
                    <a16:creationId xmlns:a16="http://schemas.microsoft.com/office/drawing/2014/main" id="{CF9957A6-E8CC-12D6-D8CE-9683077CB49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02;p42">
              <a:extLst>
                <a:ext uri="{FF2B5EF4-FFF2-40B4-BE49-F238E27FC236}">
                  <a16:creationId xmlns:a16="http://schemas.microsoft.com/office/drawing/2014/main" id="{19333BC9-899A-0998-D43A-C8F36632E5B3}"/>
                </a:ext>
              </a:extLst>
            </p:cNvPr>
            <p:cNvGrpSpPr/>
            <p:nvPr/>
          </p:nvGrpSpPr>
          <p:grpSpPr>
            <a:xfrm rot="3143825" flipH="1">
              <a:off x="4930775" y="2392804"/>
              <a:ext cx="245238" cy="224283"/>
              <a:chOff x="7951491" y="3948941"/>
              <a:chExt cx="472500" cy="432126"/>
            </a:xfrm>
          </p:grpSpPr>
          <p:sp>
            <p:nvSpPr>
              <p:cNvPr id="34" name="Google Shape;2403;p42">
                <a:extLst>
                  <a:ext uri="{FF2B5EF4-FFF2-40B4-BE49-F238E27FC236}">
                    <a16:creationId xmlns:a16="http://schemas.microsoft.com/office/drawing/2014/main" id="{FFA4FC49-B988-D906-F60E-86E0F342077F}"/>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2404;p42">
                <a:extLst>
                  <a:ext uri="{FF2B5EF4-FFF2-40B4-BE49-F238E27FC236}">
                    <a16:creationId xmlns:a16="http://schemas.microsoft.com/office/drawing/2014/main" id="{FDEB6736-8E5F-E915-4839-AFD375992848}"/>
                  </a:ext>
                </a:extLst>
              </p:cNvPr>
              <p:cNvGrpSpPr/>
              <p:nvPr/>
            </p:nvGrpSpPr>
            <p:grpSpPr>
              <a:xfrm>
                <a:off x="8040998" y="4004152"/>
                <a:ext cx="305305" cy="293709"/>
                <a:chOff x="8040998" y="4004152"/>
                <a:chExt cx="305305" cy="293709"/>
              </a:xfrm>
            </p:grpSpPr>
            <p:sp>
              <p:nvSpPr>
                <p:cNvPr id="36" name="Google Shape;2405;p42">
                  <a:extLst>
                    <a:ext uri="{FF2B5EF4-FFF2-40B4-BE49-F238E27FC236}">
                      <a16:creationId xmlns:a16="http://schemas.microsoft.com/office/drawing/2014/main" id="{D97DCDA3-CBED-BDC5-3AFE-F16201BC7D04}"/>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06;p42">
                  <a:extLst>
                    <a:ext uri="{FF2B5EF4-FFF2-40B4-BE49-F238E27FC236}">
                      <a16:creationId xmlns:a16="http://schemas.microsoft.com/office/drawing/2014/main" id="{2034F39A-E55D-B7CE-4CD1-4F54F6C8F115}"/>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07;p42">
                  <a:extLst>
                    <a:ext uri="{FF2B5EF4-FFF2-40B4-BE49-F238E27FC236}">
                      <a16:creationId xmlns:a16="http://schemas.microsoft.com/office/drawing/2014/main" id="{374AD145-FFAC-1AD5-674F-4731F5BAA246}"/>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08;p42">
                  <a:extLst>
                    <a:ext uri="{FF2B5EF4-FFF2-40B4-BE49-F238E27FC236}">
                      <a16:creationId xmlns:a16="http://schemas.microsoft.com/office/drawing/2014/main" id="{5670B939-C751-1E89-D268-58BAC95A73B5}"/>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9;p42">
                  <a:extLst>
                    <a:ext uri="{FF2B5EF4-FFF2-40B4-BE49-F238E27FC236}">
                      <a16:creationId xmlns:a16="http://schemas.microsoft.com/office/drawing/2014/main" id="{E286F7B6-1563-72CB-4EBC-4E045B4E761B}"/>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10;p42">
                  <a:extLst>
                    <a:ext uri="{FF2B5EF4-FFF2-40B4-BE49-F238E27FC236}">
                      <a16:creationId xmlns:a16="http://schemas.microsoft.com/office/drawing/2014/main" id="{A1DE1F63-16AF-B153-6461-342F946EE5B9}"/>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11;p42">
                  <a:extLst>
                    <a:ext uri="{FF2B5EF4-FFF2-40B4-BE49-F238E27FC236}">
                      <a16:creationId xmlns:a16="http://schemas.microsoft.com/office/drawing/2014/main" id="{76D00244-4C4C-E6AA-2C4F-2EEECDB0F0BD}"/>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12;p42">
                  <a:extLst>
                    <a:ext uri="{FF2B5EF4-FFF2-40B4-BE49-F238E27FC236}">
                      <a16:creationId xmlns:a16="http://schemas.microsoft.com/office/drawing/2014/main" id="{3727C84F-322F-E4A1-D850-4435849BC84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2413;p42">
              <a:extLst>
                <a:ext uri="{FF2B5EF4-FFF2-40B4-BE49-F238E27FC236}">
                  <a16:creationId xmlns:a16="http://schemas.microsoft.com/office/drawing/2014/main" id="{A0A33EE7-C3A7-D7F7-D68F-7A59EAC6DA2A}"/>
                </a:ext>
              </a:extLst>
            </p:cNvPr>
            <p:cNvGrpSpPr/>
            <p:nvPr/>
          </p:nvGrpSpPr>
          <p:grpSpPr>
            <a:xfrm rot="3143825" flipH="1">
              <a:off x="5205475" y="1924341"/>
              <a:ext cx="245238" cy="224283"/>
              <a:chOff x="7951491" y="3948941"/>
              <a:chExt cx="472500" cy="432126"/>
            </a:xfrm>
          </p:grpSpPr>
          <p:sp>
            <p:nvSpPr>
              <p:cNvPr id="24" name="Google Shape;2414;p42">
                <a:extLst>
                  <a:ext uri="{FF2B5EF4-FFF2-40B4-BE49-F238E27FC236}">
                    <a16:creationId xmlns:a16="http://schemas.microsoft.com/office/drawing/2014/main" id="{1AE7AAB6-1950-A3E9-8FEE-59A2E4993B3A}"/>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415;p42">
                <a:extLst>
                  <a:ext uri="{FF2B5EF4-FFF2-40B4-BE49-F238E27FC236}">
                    <a16:creationId xmlns:a16="http://schemas.microsoft.com/office/drawing/2014/main" id="{A21AA60E-A9BA-4542-24B1-62E5B4B32A90}"/>
                  </a:ext>
                </a:extLst>
              </p:cNvPr>
              <p:cNvGrpSpPr/>
              <p:nvPr/>
            </p:nvGrpSpPr>
            <p:grpSpPr>
              <a:xfrm>
                <a:off x="8040998" y="4004152"/>
                <a:ext cx="305305" cy="293709"/>
                <a:chOff x="8040998" y="4004152"/>
                <a:chExt cx="305305" cy="293709"/>
              </a:xfrm>
            </p:grpSpPr>
            <p:sp>
              <p:nvSpPr>
                <p:cNvPr id="26" name="Google Shape;2416;p42">
                  <a:extLst>
                    <a:ext uri="{FF2B5EF4-FFF2-40B4-BE49-F238E27FC236}">
                      <a16:creationId xmlns:a16="http://schemas.microsoft.com/office/drawing/2014/main" id="{B139A168-778B-17E2-560C-7C93CE65F330}"/>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17;p42">
                  <a:extLst>
                    <a:ext uri="{FF2B5EF4-FFF2-40B4-BE49-F238E27FC236}">
                      <a16:creationId xmlns:a16="http://schemas.microsoft.com/office/drawing/2014/main" id="{E9C65067-F54B-4A9E-45D4-02F8D943351C}"/>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18;p42">
                  <a:extLst>
                    <a:ext uri="{FF2B5EF4-FFF2-40B4-BE49-F238E27FC236}">
                      <a16:creationId xmlns:a16="http://schemas.microsoft.com/office/drawing/2014/main" id="{622C18B1-078B-A3E9-13D9-711248BB6F88}"/>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19;p42">
                  <a:extLst>
                    <a:ext uri="{FF2B5EF4-FFF2-40B4-BE49-F238E27FC236}">
                      <a16:creationId xmlns:a16="http://schemas.microsoft.com/office/drawing/2014/main" id="{DA880FDE-92BB-AA2F-3C47-7FCC9B3B175F}"/>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20;p42">
                  <a:extLst>
                    <a:ext uri="{FF2B5EF4-FFF2-40B4-BE49-F238E27FC236}">
                      <a16:creationId xmlns:a16="http://schemas.microsoft.com/office/drawing/2014/main" id="{39937C23-F9E4-B433-0001-D32A3EC7DABC}"/>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21;p42">
                  <a:extLst>
                    <a:ext uri="{FF2B5EF4-FFF2-40B4-BE49-F238E27FC236}">
                      <a16:creationId xmlns:a16="http://schemas.microsoft.com/office/drawing/2014/main" id="{895413C7-513D-F190-B1C4-8C06D3EB7E31}"/>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22;p42">
                  <a:extLst>
                    <a:ext uri="{FF2B5EF4-FFF2-40B4-BE49-F238E27FC236}">
                      <a16:creationId xmlns:a16="http://schemas.microsoft.com/office/drawing/2014/main" id="{E7B785CF-5146-E9EE-4BA5-8294C8989305}"/>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23;p42">
                  <a:extLst>
                    <a:ext uri="{FF2B5EF4-FFF2-40B4-BE49-F238E27FC236}">
                      <a16:creationId xmlns:a16="http://schemas.microsoft.com/office/drawing/2014/main" id="{1D821B26-68A5-A412-2F39-FA042BC336C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 name="Google Shape;2424;p42">
              <a:extLst>
                <a:ext uri="{FF2B5EF4-FFF2-40B4-BE49-F238E27FC236}">
                  <a16:creationId xmlns:a16="http://schemas.microsoft.com/office/drawing/2014/main" id="{DAF10879-3D10-54B3-4597-CEFD8D707AC2}"/>
                </a:ext>
              </a:extLst>
            </p:cNvPr>
            <p:cNvGrpSpPr/>
            <p:nvPr/>
          </p:nvGrpSpPr>
          <p:grpSpPr>
            <a:xfrm rot="2364588" flipH="1">
              <a:off x="4957559" y="1689061"/>
              <a:ext cx="355056" cy="273838"/>
              <a:chOff x="3206237" y="4273754"/>
              <a:chExt cx="855128" cy="659520"/>
            </a:xfrm>
          </p:grpSpPr>
          <p:sp>
            <p:nvSpPr>
              <p:cNvPr id="20" name="Google Shape;2425;p42">
                <a:extLst>
                  <a:ext uri="{FF2B5EF4-FFF2-40B4-BE49-F238E27FC236}">
                    <a16:creationId xmlns:a16="http://schemas.microsoft.com/office/drawing/2014/main" id="{11DA23F9-A4C7-C790-848C-7AF303DF94E0}"/>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26;p42">
                <a:extLst>
                  <a:ext uri="{FF2B5EF4-FFF2-40B4-BE49-F238E27FC236}">
                    <a16:creationId xmlns:a16="http://schemas.microsoft.com/office/drawing/2014/main" id="{D9FE1263-7841-E65E-8388-2B484F9D7C74}"/>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27;p42">
                <a:extLst>
                  <a:ext uri="{FF2B5EF4-FFF2-40B4-BE49-F238E27FC236}">
                    <a16:creationId xmlns:a16="http://schemas.microsoft.com/office/drawing/2014/main" id="{9303821E-F648-C83D-AAC5-6E50DBF23618}"/>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28;p42">
                <a:extLst>
                  <a:ext uri="{FF2B5EF4-FFF2-40B4-BE49-F238E27FC236}">
                    <a16:creationId xmlns:a16="http://schemas.microsoft.com/office/drawing/2014/main" id="{A2C2AF76-0B0D-A9DE-4C53-ED000010DE52}"/>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429;p42">
              <a:extLst>
                <a:ext uri="{FF2B5EF4-FFF2-40B4-BE49-F238E27FC236}">
                  <a16:creationId xmlns:a16="http://schemas.microsoft.com/office/drawing/2014/main" id="{84C8F0B9-742D-D012-EA34-1B1B7E7182A6}"/>
                </a:ext>
              </a:extLst>
            </p:cNvPr>
            <p:cNvGrpSpPr/>
            <p:nvPr/>
          </p:nvGrpSpPr>
          <p:grpSpPr>
            <a:xfrm rot="-2338694" flipH="1">
              <a:off x="4841289" y="1941595"/>
              <a:ext cx="244787" cy="195022"/>
              <a:chOff x="-602987" y="2563895"/>
              <a:chExt cx="640505" cy="510186"/>
            </a:xfrm>
          </p:grpSpPr>
          <p:sp>
            <p:nvSpPr>
              <p:cNvPr id="17" name="Google Shape;2430;p42">
                <a:extLst>
                  <a:ext uri="{FF2B5EF4-FFF2-40B4-BE49-F238E27FC236}">
                    <a16:creationId xmlns:a16="http://schemas.microsoft.com/office/drawing/2014/main" id="{F92B6DE9-937B-B81A-F701-AC81E99CBEFD}"/>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31;p42">
                <a:extLst>
                  <a:ext uri="{FF2B5EF4-FFF2-40B4-BE49-F238E27FC236}">
                    <a16:creationId xmlns:a16="http://schemas.microsoft.com/office/drawing/2014/main" id="{5A354508-22BE-F09F-D712-41ACD55DDECD}"/>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32;p42">
                <a:extLst>
                  <a:ext uri="{FF2B5EF4-FFF2-40B4-BE49-F238E27FC236}">
                    <a16:creationId xmlns:a16="http://schemas.microsoft.com/office/drawing/2014/main" id="{12ABD6EB-1AC0-6F87-207C-D8661D69F05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2433;p42">
              <a:extLst>
                <a:ext uri="{FF2B5EF4-FFF2-40B4-BE49-F238E27FC236}">
                  <a16:creationId xmlns:a16="http://schemas.microsoft.com/office/drawing/2014/main" id="{1748B4C0-20C5-587A-EF08-CC8BBF8853EA}"/>
                </a:ext>
              </a:extLst>
            </p:cNvPr>
            <p:cNvSpPr/>
            <p:nvPr/>
          </p:nvSpPr>
          <p:spPr>
            <a:xfrm rot="444108" flipH="1">
              <a:off x="5148809" y="2497117"/>
              <a:ext cx="298836" cy="283934"/>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34;p42">
              <a:extLst>
                <a:ext uri="{FF2B5EF4-FFF2-40B4-BE49-F238E27FC236}">
                  <a16:creationId xmlns:a16="http://schemas.microsoft.com/office/drawing/2014/main" id="{185D1C67-5806-83A8-1E2C-6602BC7DFB1A}"/>
                </a:ext>
              </a:extLst>
            </p:cNvPr>
            <p:cNvSpPr/>
            <p:nvPr/>
          </p:nvSpPr>
          <p:spPr>
            <a:xfrm rot="444092" flipH="1">
              <a:off x="5052442" y="1924434"/>
              <a:ext cx="165276" cy="164733"/>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7" name="Google Shape;2395;p42">
            <a:extLst>
              <a:ext uri="{FF2B5EF4-FFF2-40B4-BE49-F238E27FC236}">
                <a16:creationId xmlns:a16="http://schemas.microsoft.com/office/drawing/2014/main" id="{BDA6E7A8-48BA-62B6-F588-DD1F6950A9B6}"/>
              </a:ext>
            </a:extLst>
          </p:cNvPr>
          <p:cNvCxnSpPr>
            <a:cxnSpLocks/>
          </p:cNvCxnSpPr>
          <p:nvPr/>
        </p:nvCxnSpPr>
        <p:spPr>
          <a:xfrm flipV="1">
            <a:off x="977609" y="2693210"/>
            <a:ext cx="2572603" cy="90"/>
          </a:xfrm>
          <a:prstGeom prst="straightConnector1">
            <a:avLst/>
          </a:prstGeom>
          <a:noFill/>
          <a:ln w="28575" cap="flat" cmpd="sng">
            <a:solidFill>
              <a:schemeClr val="dk1"/>
            </a:solidFill>
            <a:prstDash val="solid"/>
            <a:round/>
            <a:headEnd type="none" w="med" len="med"/>
            <a:tailEnd type="none" w="med" len="med"/>
          </a:ln>
        </p:spPr>
      </p:cxnSp>
      <p:sp>
        <p:nvSpPr>
          <p:cNvPr id="55" name="Google Shape;2204;p41">
            <a:extLst>
              <a:ext uri="{FF2B5EF4-FFF2-40B4-BE49-F238E27FC236}">
                <a16:creationId xmlns:a16="http://schemas.microsoft.com/office/drawing/2014/main" id="{D74569F0-408C-4732-F0A1-962306A41075}"/>
              </a:ext>
            </a:extLst>
          </p:cNvPr>
          <p:cNvSpPr/>
          <p:nvPr/>
        </p:nvSpPr>
        <p:spPr>
          <a:xfrm>
            <a:off x="3978479" y="1582943"/>
            <a:ext cx="384787" cy="2220713"/>
          </a:xfrm>
          <a:prstGeom prst="rightBrace">
            <a:avLst>
              <a:gd name="adj1" fmla="val 50000"/>
              <a:gd name="adj2" fmla="val 50000"/>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文字方塊 2308">
            <a:extLst>
              <a:ext uri="{FF2B5EF4-FFF2-40B4-BE49-F238E27FC236}">
                <a16:creationId xmlns:a16="http://schemas.microsoft.com/office/drawing/2014/main" id="{98A1AFBA-8D3D-99B7-1E6D-53DCBA8592EC}"/>
              </a:ext>
            </a:extLst>
          </p:cNvPr>
          <p:cNvSpPr txBox="1"/>
          <p:nvPr/>
        </p:nvSpPr>
        <p:spPr>
          <a:xfrm>
            <a:off x="4489953" y="2051285"/>
            <a:ext cx="3934047" cy="1415772"/>
          </a:xfrm>
          <a:prstGeom prst="rect">
            <a:avLst/>
          </a:prstGeom>
          <a:noFill/>
        </p:spPr>
        <p:txBody>
          <a:bodyPr wrap="square" rtlCol="0">
            <a:spAutoFit/>
          </a:bodyPr>
          <a:lstStyle/>
          <a:p>
            <a:pPr algn="l">
              <a:lnSpc>
                <a:spcPct val="150000"/>
              </a:lnSpc>
              <a:buSzPct val="50000"/>
            </a:pPr>
            <a:r>
              <a:rPr lang="en" altLang="zh-HK" sz="1600" b="1">
                <a:solidFill>
                  <a:schemeClr val="accent6"/>
                </a:solidFill>
                <a:ea typeface="PingFang SC"/>
              </a:rPr>
              <a:t>      Result: </a:t>
            </a:r>
          </a:p>
          <a:p>
            <a:pPr marL="285750" indent="-285750" algn="l">
              <a:lnSpc>
                <a:spcPct val="150000"/>
              </a:lnSpc>
              <a:buSzPct val="50000"/>
              <a:buFont typeface="Wingdings" pitchFamily="2" charset="2"/>
              <a:buChar char="l"/>
            </a:pPr>
            <a:r>
              <a:rPr lang="en" altLang="zh-HK" sz="1600">
                <a:ea typeface="PingFang SC"/>
              </a:rPr>
              <a:t>The required </a:t>
            </a:r>
            <a:r>
              <a:rPr lang="en" altLang="zh-HK" sz="1600" b="1">
                <a:solidFill>
                  <a:srgbClr val="C00000"/>
                </a:solidFill>
                <a:ea typeface="PingFang SC"/>
              </a:rPr>
              <a:t>95% PI for GDP</a:t>
            </a:r>
            <a:r>
              <a:rPr lang="en" altLang="zh-HK" sz="1600">
                <a:ea typeface="PingFang SC"/>
              </a:rPr>
              <a:t> is </a:t>
            </a:r>
          </a:p>
          <a:p>
            <a:pPr algn="l">
              <a:lnSpc>
                <a:spcPct val="150000"/>
              </a:lnSpc>
              <a:buSzPct val="50000"/>
            </a:pPr>
            <a:r>
              <a:rPr lang="en" altLang="zh-HK" sz="1600" b="1">
                <a:solidFill>
                  <a:schemeClr val="bg2"/>
                </a:solidFill>
                <a:ea typeface="PingFang SC"/>
              </a:rPr>
              <a:t>      (33002.09, 248066.12)</a:t>
            </a:r>
          </a:p>
          <a:p>
            <a:endParaRPr lang="zh-HK" altLang="en-US"/>
          </a:p>
        </p:txBody>
      </p:sp>
    </p:spTree>
    <p:extLst>
      <p:ext uri="{BB962C8B-B14F-4D97-AF65-F5344CB8AC3E}">
        <p14:creationId xmlns:p14="http://schemas.microsoft.com/office/powerpoint/2010/main" val="1011581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09"/>
                                        </p:tgtEl>
                                        <p:attrNameLst>
                                          <p:attrName>style.visibility</p:attrName>
                                        </p:attrNameLst>
                                      </p:cBhvr>
                                      <p:to>
                                        <p:strVal val="visible"/>
                                      </p:to>
                                    </p:set>
                                    <p:animEffect transition="in" filter="fade">
                                      <p:cBhvr>
                                        <p:cTn id="10" dur="500"/>
                                        <p:tgtEl>
                                          <p:spTgt spid="2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230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138396" y="2357233"/>
            <a:ext cx="9144000" cy="970200"/>
          </a:xfrm>
          <a:prstGeom prst="rect">
            <a:avLst/>
          </a:prstGeom>
        </p:spPr>
        <p:txBody>
          <a:bodyPr spcFirstLastPara="1" wrap="square" lIns="0" tIns="0" rIns="0" bIns="0" anchor="ctr" anchorCtr="0">
            <a:noAutofit/>
          </a:bodyPr>
          <a:lstStyle/>
          <a:p>
            <a:r>
              <a:rPr lang="en" sz="4000"/>
              <a:t>Decision Tree</a:t>
            </a:r>
            <a:endParaRPr lang="en-US"/>
          </a:p>
        </p:txBody>
      </p:sp>
      <p:sp>
        <p:nvSpPr>
          <p:cNvPr id="918" name="Google Shape;918;p29"/>
          <p:cNvSpPr txBox="1">
            <a:spLocks noGrp="1"/>
          </p:cNvSpPr>
          <p:nvPr>
            <p:ph type="title" idx="2"/>
          </p:nvPr>
        </p:nvSpPr>
        <p:spPr>
          <a:xfrm>
            <a:off x="2235150" y="1268348"/>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05</a:t>
            </a:r>
            <a:endParaRPr/>
          </a:p>
        </p:txBody>
      </p:sp>
      <p:sp>
        <p:nvSpPr>
          <p:cNvPr id="2" name="Google Shape;919;p29">
            <a:extLst>
              <a:ext uri="{FF2B5EF4-FFF2-40B4-BE49-F238E27FC236}">
                <a16:creationId xmlns:a16="http://schemas.microsoft.com/office/drawing/2014/main" id="{56FAA6CC-8459-60C3-EE9F-4C5EE743D08E}"/>
              </a:ext>
            </a:extLst>
          </p:cNvPr>
          <p:cNvSpPr txBox="1">
            <a:spLocks noGrp="1"/>
          </p:cNvSpPr>
          <p:nvPr>
            <p:ph type="subTitle" idx="1"/>
          </p:nvPr>
        </p:nvSpPr>
        <p:spPr>
          <a:xfrm>
            <a:off x="2016075" y="3162640"/>
            <a:ext cx="4892775" cy="778500"/>
          </a:xfrm>
          <a:prstGeom prst="rect">
            <a:avLst/>
          </a:prstGeom>
        </p:spPr>
        <p:txBody>
          <a:bodyPr spcFirstLastPara="1" wrap="square" lIns="0" tIns="0" rIns="0" bIns="0" anchor="ctr" anchorCtr="0">
            <a:noAutofit/>
          </a:bodyPr>
          <a:lstStyle/>
          <a:p>
            <a:pPr marL="0" indent="0"/>
            <a:r>
              <a:rPr lang="en-US" altLang="zh-HK"/>
              <a:t>Predict the pizza price range by training model</a:t>
            </a:r>
          </a:p>
        </p:txBody>
      </p:sp>
    </p:spTree>
    <p:extLst>
      <p:ext uri="{BB962C8B-B14F-4D97-AF65-F5344CB8AC3E}">
        <p14:creationId xmlns:p14="http://schemas.microsoft.com/office/powerpoint/2010/main" val="39434836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Decision Tree Steps</a:t>
            </a:r>
            <a:endParaRPr lang="en-US"/>
          </a:p>
        </p:txBody>
      </p:sp>
      <p:sp>
        <p:nvSpPr>
          <p:cNvPr id="3" name="TextBox 2">
            <a:extLst>
              <a:ext uri="{FF2B5EF4-FFF2-40B4-BE49-F238E27FC236}">
                <a16:creationId xmlns:a16="http://schemas.microsoft.com/office/drawing/2014/main" id="{3359A0E1-C4E3-E1A6-0B35-6A209628EE8D}"/>
              </a:ext>
            </a:extLst>
          </p:cNvPr>
          <p:cNvSpPr txBox="1"/>
          <p:nvPr/>
        </p:nvSpPr>
        <p:spPr>
          <a:xfrm>
            <a:off x="762000" y="1238249"/>
            <a:ext cx="4629150" cy="2771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4" name="TextBox 3">
            <a:extLst>
              <a:ext uri="{FF2B5EF4-FFF2-40B4-BE49-F238E27FC236}">
                <a16:creationId xmlns:a16="http://schemas.microsoft.com/office/drawing/2014/main" id="{CC9931B6-FC26-EBD3-04A1-4FEC8B5D768C}"/>
              </a:ext>
            </a:extLst>
          </p:cNvPr>
          <p:cNvSpPr txBox="1"/>
          <p:nvPr/>
        </p:nvSpPr>
        <p:spPr>
          <a:xfrm>
            <a:off x="885824" y="1219200"/>
            <a:ext cx="7800975" cy="40010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AutoNum type="arabicPeriod"/>
            </a:pPr>
            <a:r>
              <a:rPr lang="en-US" sz="1800">
                <a:solidFill>
                  <a:schemeClr val="dk1"/>
                </a:solidFill>
                <a:latin typeface="Montserrat"/>
              </a:rPr>
              <a:t>Based on the mean of average price of pizza($11.96), create a new variable </a:t>
            </a:r>
            <a:r>
              <a:rPr lang="en-US" sz="1800" err="1">
                <a:solidFill>
                  <a:schemeClr val="dk1"/>
                </a:solidFill>
                <a:latin typeface="Montserrat"/>
              </a:rPr>
              <a:t>price.status</a:t>
            </a:r>
            <a:r>
              <a:rPr lang="en-US" sz="1800">
                <a:solidFill>
                  <a:schemeClr val="dk1"/>
                </a:solidFill>
                <a:latin typeface="Montserrat"/>
              </a:rPr>
              <a:t>.</a:t>
            </a:r>
          </a:p>
          <a:p>
            <a:pPr marL="457200" indent="-457200">
              <a:buAutoNum type="arabicPeriod"/>
            </a:pPr>
            <a:endParaRPr lang="en-US" sz="1800">
              <a:solidFill>
                <a:schemeClr val="dk1"/>
              </a:solidFill>
              <a:latin typeface="Montserrat"/>
            </a:endParaRPr>
          </a:p>
          <a:p>
            <a:pPr marL="457200" indent="-457200">
              <a:buAutoNum type="arabicPeriod"/>
            </a:pPr>
            <a:r>
              <a:rPr lang="en-US" sz="1800">
                <a:solidFill>
                  <a:schemeClr val="dk1"/>
                </a:solidFill>
                <a:latin typeface="Montserrat"/>
              </a:rPr>
              <a:t>If the average price of a pizza is higher than the mean, it is defined as Expensive, otherwise Normal. </a:t>
            </a:r>
          </a:p>
          <a:p>
            <a:pPr marL="457200" indent="-457200">
              <a:buAutoNum type="arabicPeriod"/>
            </a:pPr>
            <a:endParaRPr lang="en-US" sz="1800">
              <a:solidFill>
                <a:schemeClr val="dk1"/>
              </a:solidFill>
              <a:latin typeface="Montserrat"/>
            </a:endParaRPr>
          </a:p>
          <a:p>
            <a:pPr marL="457200" indent="-457200">
              <a:buAutoNum type="arabicPeriod"/>
            </a:pPr>
            <a:r>
              <a:rPr lang="en-US" sz="1800">
                <a:solidFill>
                  <a:schemeClr val="dk1"/>
                </a:solidFill>
                <a:latin typeface="Montserrat"/>
              </a:rPr>
              <a:t>39.7% pizza prices are expensive and 60.3% pizza prices are Normal.</a:t>
            </a:r>
          </a:p>
          <a:p>
            <a:pPr marL="457200" indent="-457200">
              <a:buAutoNum type="arabicPeriod"/>
            </a:pPr>
            <a:endParaRPr lang="en-US" sz="1800">
              <a:solidFill>
                <a:schemeClr val="dk1"/>
              </a:solidFill>
              <a:latin typeface="Montserrat"/>
            </a:endParaRPr>
          </a:p>
          <a:p>
            <a:pPr marL="457200" indent="-457200">
              <a:buAutoNum type="arabicPeriod"/>
            </a:pPr>
            <a:r>
              <a:rPr lang="en-US" sz="1800">
                <a:solidFill>
                  <a:schemeClr val="dk1"/>
                </a:solidFill>
                <a:latin typeface="Montserrat"/>
              </a:rPr>
              <a:t>According to the </a:t>
            </a:r>
            <a:r>
              <a:rPr lang="en-US" sz="1800" err="1">
                <a:solidFill>
                  <a:schemeClr val="dk1"/>
                </a:solidFill>
                <a:latin typeface="Montserrat"/>
              </a:rPr>
              <a:t>price.status</a:t>
            </a:r>
            <a:r>
              <a:rPr lang="en-US" sz="1800">
                <a:solidFill>
                  <a:schemeClr val="dk1"/>
                </a:solidFill>
                <a:latin typeface="Montserrat"/>
              </a:rPr>
              <a:t> variable, decision tree is applied to find out decision rule from other numeric variables exclude average price.</a:t>
            </a:r>
          </a:p>
          <a:p>
            <a:pPr marL="285750" indent="-285750">
              <a:buChar char="•"/>
            </a:pPr>
            <a:endParaRPr lang="en-US" sz="1800">
              <a:solidFill>
                <a:schemeClr val="dk1"/>
              </a:solidFill>
              <a:latin typeface="Montserrat"/>
            </a:endParaRPr>
          </a:p>
          <a:p>
            <a:pPr marL="285750" indent="-285750">
              <a:buChar char="•"/>
            </a:pPr>
            <a:endParaRPr lang="en-US" sz="2000"/>
          </a:p>
        </p:txBody>
      </p:sp>
    </p:spTree>
    <p:extLst>
      <p:ext uri="{BB962C8B-B14F-4D97-AF65-F5344CB8AC3E}">
        <p14:creationId xmlns:p14="http://schemas.microsoft.com/office/powerpoint/2010/main" val="31013601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Decision Tree Steps</a:t>
            </a:r>
            <a:endParaRPr lang="en-US"/>
          </a:p>
        </p:txBody>
      </p:sp>
      <p:sp>
        <p:nvSpPr>
          <p:cNvPr id="3" name="TextBox 2">
            <a:extLst>
              <a:ext uri="{FF2B5EF4-FFF2-40B4-BE49-F238E27FC236}">
                <a16:creationId xmlns:a16="http://schemas.microsoft.com/office/drawing/2014/main" id="{3359A0E1-C4E3-E1A6-0B35-6A209628EE8D}"/>
              </a:ext>
            </a:extLst>
          </p:cNvPr>
          <p:cNvSpPr txBox="1"/>
          <p:nvPr/>
        </p:nvSpPr>
        <p:spPr>
          <a:xfrm>
            <a:off x="762000" y="1238249"/>
            <a:ext cx="4629150" cy="2771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4" name="TextBox 3">
            <a:extLst>
              <a:ext uri="{FF2B5EF4-FFF2-40B4-BE49-F238E27FC236}">
                <a16:creationId xmlns:a16="http://schemas.microsoft.com/office/drawing/2014/main" id="{CC9931B6-FC26-EBD3-04A1-4FEC8B5D768C}"/>
              </a:ext>
            </a:extLst>
          </p:cNvPr>
          <p:cNvSpPr txBox="1"/>
          <p:nvPr/>
        </p:nvSpPr>
        <p:spPr>
          <a:xfrm>
            <a:off x="161924" y="1657350"/>
            <a:ext cx="5748337" cy="23391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dk1"/>
                </a:solidFill>
                <a:latin typeface="Montserrat"/>
              </a:rPr>
              <a:t>5.     Random select 3000 samples from</a:t>
            </a:r>
          </a:p>
          <a:p>
            <a:r>
              <a:rPr lang="en-US" sz="1800">
                <a:solidFill>
                  <a:schemeClr val="dk1"/>
                </a:solidFill>
                <a:latin typeface="Montserrat"/>
              </a:rPr>
              <a:t>        the data set to train our decision tree </a:t>
            </a:r>
          </a:p>
          <a:p>
            <a:r>
              <a:rPr lang="en-US" sz="1800">
                <a:solidFill>
                  <a:schemeClr val="dk1"/>
                </a:solidFill>
                <a:latin typeface="Montserrat"/>
              </a:rPr>
              <a:t>        model.</a:t>
            </a:r>
          </a:p>
          <a:p>
            <a:pPr marL="457200" indent="-457200">
              <a:buAutoNum type="arabicPeriod"/>
            </a:pPr>
            <a:endParaRPr lang="en-US" sz="1800">
              <a:solidFill>
                <a:schemeClr val="dk1"/>
              </a:solidFill>
              <a:latin typeface="Montserrat"/>
            </a:endParaRPr>
          </a:p>
          <a:p>
            <a:r>
              <a:rPr lang="en-US" sz="1800">
                <a:solidFill>
                  <a:schemeClr val="dk1"/>
                </a:solidFill>
                <a:latin typeface="Montserrat"/>
              </a:rPr>
              <a:t>6.     Based on this training data, a decision tree </a:t>
            </a:r>
          </a:p>
          <a:p>
            <a:r>
              <a:rPr lang="en-US" sz="1800">
                <a:solidFill>
                  <a:schemeClr val="dk1"/>
                </a:solidFill>
                <a:latin typeface="Montserrat"/>
              </a:rPr>
              <a:t>        model is generated in R.</a:t>
            </a:r>
          </a:p>
          <a:p>
            <a:endParaRPr lang="en-US" sz="1800">
              <a:solidFill>
                <a:schemeClr val="dk1"/>
              </a:solidFill>
              <a:latin typeface="Montserrat"/>
            </a:endParaRPr>
          </a:p>
          <a:p>
            <a:pPr marL="285750" indent="-285750">
              <a:buChar char="•"/>
            </a:pPr>
            <a:endParaRPr lang="en-US" sz="2000"/>
          </a:p>
        </p:txBody>
      </p:sp>
      <p:graphicFrame>
        <p:nvGraphicFramePr>
          <p:cNvPr id="2" name="Table 4">
            <a:extLst>
              <a:ext uri="{FF2B5EF4-FFF2-40B4-BE49-F238E27FC236}">
                <a16:creationId xmlns:a16="http://schemas.microsoft.com/office/drawing/2014/main" id="{5118980F-03F4-DED8-E169-95C02607E852}"/>
              </a:ext>
            </a:extLst>
          </p:cNvPr>
          <p:cNvGraphicFramePr>
            <a:graphicFrameLocks noGrp="1"/>
          </p:cNvGraphicFramePr>
          <p:nvPr>
            <p:extLst>
              <p:ext uri="{D42A27DB-BD31-4B8C-83A1-F6EECF244321}">
                <p14:modId xmlns:p14="http://schemas.microsoft.com/office/powerpoint/2010/main" val="381816683"/>
              </p:ext>
            </p:extLst>
          </p:nvPr>
        </p:nvGraphicFramePr>
        <p:xfrm>
          <a:off x="5915025" y="1162050"/>
          <a:ext cx="2767930" cy="742315"/>
        </p:xfrm>
        <a:graphic>
          <a:graphicData uri="http://schemas.openxmlformats.org/drawingml/2006/table">
            <a:tbl>
              <a:tblPr firstRow="1" bandRow="1">
                <a:tableStyleId>{E976CC15-25E7-41AE-8BBA-24CAF2B6385B}</a:tableStyleId>
              </a:tblPr>
              <a:tblGrid>
                <a:gridCol w="1390650">
                  <a:extLst>
                    <a:ext uri="{9D8B030D-6E8A-4147-A177-3AD203B41FA5}">
                      <a16:colId xmlns:a16="http://schemas.microsoft.com/office/drawing/2014/main" val="2487759829"/>
                    </a:ext>
                  </a:extLst>
                </a:gridCol>
                <a:gridCol w="1377280">
                  <a:extLst>
                    <a:ext uri="{9D8B030D-6E8A-4147-A177-3AD203B41FA5}">
                      <a16:colId xmlns:a16="http://schemas.microsoft.com/office/drawing/2014/main" val="2260725063"/>
                    </a:ext>
                  </a:extLst>
                </a:gridCol>
              </a:tblGrid>
              <a:tr h="371475">
                <a:tc>
                  <a:txBody>
                    <a:bodyPr/>
                    <a:lstStyle/>
                    <a:p>
                      <a:r>
                        <a:rPr lang="en-US"/>
                        <a:t>Training data</a:t>
                      </a:r>
                    </a:p>
                  </a:txBody>
                  <a:tcPr>
                    <a:solidFill>
                      <a:srgbClr val="ED7D31"/>
                    </a:solidFill>
                  </a:tcPr>
                </a:tc>
                <a:tc>
                  <a:txBody>
                    <a:bodyPr/>
                    <a:lstStyle/>
                    <a:p>
                      <a:r>
                        <a:rPr lang="en-US"/>
                        <a:t>Test data</a:t>
                      </a:r>
                    </a:p>
                  </a:txBody>
                  <a:tcPr>
                    <a:solidFill>
                      <a:srgbClr val="ED7D31"/>
                    </a:solidFill>
                  </a:tcPr>
                </a:tc>
                <a:extLst>
                  <a:ext uri="{0D108BD9-81ED-4DB2-BD59-A6C34878D82A}">
                    <a16:rowId xmlns:a16="http://schemas.microsoft.com/office/drawing/2014/main" val="522585237"/>
                  </a:ext>
                </a:extLst>
              </a:tr>
              <a:tr h="370840">
                <a:tc>
                  <a:txBody>
                    <a:bodyPr/>
                    <a:lstStyle/>
                    <a:p>
                      <a:r>
                        <a:rPr lang="en-US"/>
                        <a:t>3000(85.47%)</a:t>
                      </a:r>
                    </a:p>
                  </a:txBody>
                  <a:tcPr/>
                </a:tc>
                <a:tc>
                  <a:txBody>
                    <a:bodyPr/>
                    <a:lstStyle/>
                    <a:p>
                      <a:r>
                        <a:rPr lang="en-US"/>
                        <a:t>510(14.53%)</a:t>
                      </a:r>
                    </a:p>
                  </a:txBody>
                  <a:tcPr/>
                </a:tc>
                <a:extLst>
                  <a:ext uri="{0D108BD9-81ED-4DB2-BD59-A6C34878D82A}">
                    <a16:rowId xmlns:a16="http://schemas.microsoft.com/office/drawing/2014/main" val="1431322197"/>
                  </a:ext>
                </a:extLst>
              </a:tr>
            </a:tbl>
          </a:graphicData>
        </a:graphic>
      </p:graphicFrame>
      <p:sp>
        <p:nvSpPr>
          <p:cNvPr id="5" name="Cylinder 4">
            <a:extLst>
              <a:ext uri="{FF2B5EF4-FFF2-40B4-BE49-F238E27FC236}">
                <a16:creationId xmlns:a16="http://schemas.microsoft.com/office/drawing/2014/main" id="{228D5895-2EE6-8ADD-C2DC-4B3601F7BBE9}"/>
              </a:ext>
            </a:extLst>
          </p:cNvPr>
          <p:cNvSpPr/>
          <p:nvPr/>
        </p:nvSpPr>
        <p:spPr>
          <a:xfrm>
            <a:off x="5886449" y="2466975"/>
            <a:ext cx="1009650" cy="1495425"/>
          </a:xfrm>
          <a:prstGeom prst="ca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aseline="-25000">
              <a:solidFill>
                <a:srgbClr val="FF0000"/>
              </a:solidFill>
              <a:cs typeface="Arial"/>
            </a:endParaRPr>
          </a:p>
        </p:txBody>
      </p:sp>
      <p:pic>
        <p:nvPicPr>
          <p:cNvPr id="6" name="Picture 6">
            <a:extLst>
              <a:ext uri="{FF2B5EF4-FFF2-40B4-BE49-F238E27FC236}">
                <a16:creationId xmlns:a16="http://schemas.microsoft.com/office/drawing/2014/main" id="{79F36BE6-C46A-5553-7FBB-CDC2E2D6DA6B}"/>
              </a:ext>
            </a:extLst>
          </p:cNvPr>
          <p:cNvPicPr>
            <a:picLocks noChangeAspect="1"/>
          </p:cNvPicPr>
          <p:nvPr/>
        </p:nvPicPr>
        <p:blipFill>
          <a:blip r:embed="rId3"/>
          <a:stretch>
            <a:fillRect/>
          </a:stretch>
        </p:blipFill>
        <p:spPr>
          <a:xfrm>
            <a:off x="2838450" y="2691545"/>
            <a:ext cx="7258050" cy="470023"/>
          </a:xfrm>
          <a:prstGeom prst="rect">
            <a:avLst/>
          </a:prstGeom>
        </p:spPr>
      </p:pic>
      <p:pic>
        <p:nvPicPr>
          <p:cNvPr id="7" name="Picture 7">
            <a:extLst>
              <a:ext uri="{FF2B5EF4-FFF2-40B4-BE49-F238E27FC236}">
                <a16:creationId xmlns:a16="http://schemas.microsoft.com/office/drawing/2014/main" id="{F17D15D9-3041-8F26-6A87-62A0239029BE}"/>
              </a:ext>
            </a:extLst>
          </p:cNvPr>
          <p:cNvPicPr>
            <a:picLocks noChangeAspect="1"/>
          </p:cNvPicPr>
          <p:nvPr/>
        </p:nvPicPr>
        <p:blipFill>
          <a:blip r:embed="rId4"/>
          <a:stretch>
            <a:fillRect/>
          </a:stretch>
        </p:blipFill>
        <p:spPr>
          <a:xfrm>
            <a:off x="3190875" y="2958245"/>
            <a:ext cx="6553200" cy="403347"/>
          </a:xfrm>
          <a:prstGeom prst="rect">
            <a:avLst/>
          </a:prstGeom>
        </p:spPr>
      </p:pic>
      <p:pic>
        <p:nvPicPr>
          <p:cNvPr id="8" name="Picture 8">
            <a:extLst>
              <a:ext uri="{FF2B5EF4-FFF2-40B4-BE49-F238E27FC236}">
                <a16:creationId xmlns:a16="http://schemas.microsoft.com/office/drawing/2014/main" id="{54D7C001-B7D9-D34B-4098-2DDA06FF7A9E}"/>
              </a:ext>
            </a:extLst>
          </p:cNvPr>
          <p:cNvPicPr>
            <a:picLocks noChangeAspect="1"/>
          </p:cNvPicPr>
          <p:nvPr/>
        </p:nvPicPr>
        <p:blipFill>
          <a:blip r:embed="rId5"/>
          <a:stretch>
            <a:fillRect/>
          </a:stretch>
        </p:blipFill>
        <p:spPr>
          <a:xfrm>
            <a:off x="3652838" y="3597519"/>
            <a:ext cx="5634037" cy="177314"/>
          </a:xfrm>
          <a:prstGeom prst="rect">
            <a:avLst/>
          </a:prstGeom>
        </p:spPr>
      </p:pic>
      <p:sp>
        <p:nvSpPr>
          <p:cNvPr id="9" name="TextBox 8">
            <a:extLst>
              <a:ext uri="{FF2B5EF4-FFF2-40B4-BE49-F238E27FC236}">
                <a16:creationId xmlns:a16="http://schemas.microsoft.com/office/drawing/2014/main" id="{7FD23398-1645-E935-E03C-D262F0B6F33E}"/>
              </a:ext>
            </a:extLst>
          </p:cNvPr>
          <p:cNvSpPr txBox="1"/>
          <p:nvPr/>
        </p:nvSpPr>
        <p:spPr>
          <a:xfrm>
            <a:off x="6315075" y="3009900"/>
            <a:ext cx="43815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a:t>
            </a:r>
          </a:p>
          <a:p>
            <a:r>
              <a:rPr lang="en-US"/>
              <a:t>.</a:t>
            </a:r>
          </a:p>
          <a:p>
            <a:r>
              <a:rPr lang="en-US"/>
              <a:t>.</a:t>
            </a:r>
          </a:p>
        </p:txBody>
      </p:sp>
      <p:cxnSp>
        <p:nvCxnSpPr>
          <p:cNvPr id="10" name="Straight Arrow Connector 9">
            <a:extLst>
              <a:ext uri="{FF2B5EF4-FFF2-40B4-BE49-F238E27FC236}">
                <a16:creationId xmlns:a16="http://schemas.microsoft.com/office/drawing/2014/main" id="{B0B2BEAF-6E6D-6860-9B89-53D7720BAD3A}"/>
              </a:ext>
            </a:extLst>
          </p:cNvPr>
          <p:cNvCxnSpPr/>
          <p:nvPr/>
        </p:nvCxnSpPr>
        <p:spPr>
          <a:xfrm flipV="1">
            <a:off x="6976605" y="3236380"/>
            <a:ext cx="723900" cy="9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3E456BB-5F01-B8FA-4F5D-DEFDDE189D68}"/>
              </a:ext>
            </a:extLst>
          </p:cNvPr>
          <p:cNvCxnSpPr>
            <a:cxnSpLocks/>
          </p:cNvCxnSpPr>
          <p:nvPr/>
        </p:nvCxnSpPr>
        <p:spPr>
          <a:xfrm flipV="1">
            <a:off x="6976605" y="3622143"/>
            <a:ext cx="723900" cy="9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630C071-A261-D3FE-8722-3E8218E67E1F}"/>
              </a:ext>
            </a:extLst>
          </p:cNvPr>
          <p:cNvCxnSpPr>
            <a:cxnSpLocks/>
          </p:cNvCxnSpPr>
          <p:nvPr/>
        </p:nvCxnSpPr>
        <p:spPr>
          <a:xfrm flipV="1">
            <a:off x="6976605" y="2836330"/>
            <a:ext cx="723900" cy="9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Cylinder 12">
            <a:extLst>
              <a:ext uri="{FF2B5EF4-FFF2-40B4-BE49-F238E27FC236}">
                <a16:creationId xmlns:a16="http://schemas.microsoft.com/office/drawing/2014/main" id="{387A8EBF-B27B-EDD0-6027-6A6AD533AD79}"/>
              </a:ext>
            </a:extLst>
          </p:cNvPr>
          <p:cNvSpPr/>
          <p:nvPr/>
        </p:nvSpPr>
        <p:spPr>
          <a:xfrm>
            <a:off x="7867649" y="2586038"/>
            <a:ext cx="962025" cy="1257300"/>
          </a:xfrm>
          <a:prstGeom prst="ca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4">
            <a:extLst>
              <a:ext uri="{FF2B5EF4-FFF2-40B4-BE49-F238E27FC236}">
                <a16:creationId xmlns:a16="http://schemas.microsoft.com/office/drawing/2014/main" id="{B25D0B33-5BCE-56AE-1867-E6EFA4D6D709}"/>
              </a:ext>
            </a:extLst>
          </p:cNvPr>
          <p:cNvPicPr>
            <a:picLocks noChangeAspect="1"/>
          </p:cNvPicPr>
          <p:nvPr/>
        </p:nvPicPr>
        <p:blipFill>
          <a:blip r:embed="rId6"/>
          <a:stretch>
            <a:fillRect/>
          </a:stretch>
        </p:blipFill>
        <p:spPr>
          <a:xfrm>
            <a:off x="5016431" y="3112555"/>
            <a:ext cx="6815137" cy="220174"/>
          </a:xfrm>
          <a:prstGeom prst="rect">
            <a:avLst/>
          </a:prstGeom>
        </p:spPr>
      </p:pic>
      <p:sp>
        <p:nvSpPr>
          <p:cNvPr id="15" name="TextBox 14">
            <a:extLst>
              <a:ext uri="{FF2B5EF4-FFF2-40B4-BE49-F238E27FC236}">
                <a16:creationId xmlns:a16="http://schemas.microsoft.com/office/drawing/2014/main" id="{45F6E61E-C1A8-E203-1D7F-9799ADFFD3E1}"/>
              </a:ext>
            </a:extLst>
          </p:cNvPr>
          <p:cNvSpPr txBox="1"/>
          <p:nvPr/>
        </p:nvSpPr>
        <p:spPr>
          <a:xfrm>
            <a:off x="5915024" y="2162175"/>
            <a:ext cx="88582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Data set</a:t>
            </a:r>
          </a:p>
        </p:txBody>
      </p:sp>
      <p:sp>
        <p:nvSpPr>
          <p:cNvPr id="16" name="TextBox 15">
            <a:extLst>
              <a:ext uri="{FF2B5EF4-FFF2-40B4-BE49-F238E27FC236}">
                <a16:creationId xmlns:a16="http://schemas.microsoft.com/office/drawing/2014/main" id="{CBEABD5F-BAD4-D616-6CEA-EE16ECD7FA0B}"/>
              </a:ext>
            </a:extLst>
          </p:cNvPr>
          <p:cNvSpPr txBox="1"/>
          <p:nvPr/>
        </p:nvSpPr>
        <p:spPr>
          <a:xfrm>
            <a:off x="7700505" y="2272971"/>
            <a:ext cx="153352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Training data</a:t>
            </a:r>
          </a:p>
        </p:txBody>
      </p:sp>
      <p:sp>
        <p:nvSpPr>
          <p:cNvPr id="17" name="TextBox 16">
            <a:extLst>
              <a:ext uri="{FF2B5EF4-FFF2-40B4-BE49-F238E27FC236}">
                <a16:creationId xmlns:a16="http://schemas.microsoft.com/office/drawing/2014/main" id="{E38E4440-3CB4-1633-3A50-EDD921A01A03}"/>
              </a:ext>
            </a:extLst>
          </p:cNvPr>
          <p:cNvSpPr txBox="1"/>
          <p:nvPr/>
        </p:nvSpPr>
        <p:spPr>
          <a:xfrm>
            <a:off x="6724649" y="3843338"/>
            <a:ext cx="14478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Random select</a:t>
            </a:r>
          </a:p>
        </p:txBody>
      </p:sp>
    </p:spTree>
    <p:extLst>
      <p:ext uri="{BB962C8B-B14F-4D97-AF65-F5344CB8AC3E}">
        <p14:creationId xmlns:p14="http://schemas.microsoft.com/office/powerpoint/2010/main" val="28625874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Decision Tree Result</a:t>
            </a:r>
            <a:endParaRPr lang="en-US"/>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3359A0E1-C4E3-E1A6-0B35-6A209628EE8D}"/>
                  </a:ext>
                </a:extLst>
              </p:cNvPr>
              <p:cNvSpPr txBox="1"/>
              <p:nvPr/>
            </p:nvSpPr>
            <p:spPr>
              <a:xfrm>
                <a:off x="466725" y="1019174"/>
                <a:ext cx="462915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a:solidFill>
                      <a:schemeClr val="dk1"/>
                    </a:solidFill>
                    <a:latin typeface="Montserrat"/>
                  </a:rPr>
                  <a:t>According to Decision Tree model, three nodes are made by the maximum price and minimum price.</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First, </a:t>
                </a:r>
                <a14:m>
                  <m:oMath xmlns:m="http://schemas.openxmlformats.org/officeDocument/2006/math">
                    <m:sSub>
                      <m:sSubPr>
                        <m:ctrlPr>
                          <a:rPr lang="en-US" altLang="zh-HK" sz="1800" i="1" smtClean="0">
                            <a:solidFill>
                              <a:schemeClr val="dk1"/>
                            </a:solidFill>
                            <a:latin typeface="Cambria Math" panose="02040503050406030204" pitchFamily="18" charset="0"/>
                          </a:rPr>
                        </m:ctrlPr>
                      </m:sSubPr>
                      <m:e>
                        <m:r>
                          <a:rPr lang="en-US" altLang="zh-HK" sz="1800" b="0" i="1" smtClean="0">
                            <a:solidFill>
                              <a:schemeClr val="dk1"/>
                            </a:solidFill>
                            <a:latin typeface="Cambria Math" panose="02040503050406030204" pitchFamily="18" charset="0"/>
                          </a:rPr>
                          <m:t>𝑃𝑟𝑖𝑐𝑒</m:t>
                        </m:r>
                      </m:e>
                      <m:sub>
                        <m:r>
                          <a:rPr lang="en-US" altLang="zh-HK" sz="1800" b="0" i="1" smtClean="0">
                            <a:solidFill>
                              <a:schemeClr val="dk1"/>
                            </a:solidFill>
                            <a:latin typeface="Cambria Math" panose="02040503050406030204" pitchFamily="18" charset="0"/>
                          </a:rPr>
                          <m:t>𝑚𝑖𝑛</m:t>
                        </m:r>
                      </m:sub>
                    </m:sSub>
                    <m:r>
                      <a:rPr lang="en-US" altLang="zh-HK" sz="1800" b="0" i="1" smtClean="0">
                        <a:solidFill>
                          <a:schemeClr val="dk1"/>
                        </a:solidFill>
                        <a:latin typeface="Cambria Math" panose="02040503050406030204" pitchFamily="18" charset="0"/>
                      </a:rPr>
                      <m:t>&gt;11.97</m:t>
                    </m:r>
                  </m:oMath>
                </a14:m>
                <a:r>
                  <a:rPr lang="en-US" sz="1800">
                    <a:solidFill>
                      <a:schemeClr val="dk1"/>
                    </a:solidFill>
                    <a:latin typeface="Montserrat"/>
                  </a:rPr>
                  <a:t>, it is defined as expensive price.</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Second, </a:t>
                </a:r>
                <a14:m>
                  <m:oMath xmlns:m="http://schemas.openxmlformats.org/officeDocument/2006/math">
                    <m:sSub>
                      <m:sSubPr>
                        <m:ctrlPr>
                          <a:rPr lang="en-US" altLang="zh-HK" sz="1800" i="1" smtClean="0">
                            <a:solidFill>
                              <a:schemeClr val="dk1"/>
                            </a:solidFill>
                            <a:latin typeface="Cambria Math" panose="02040503050406030204" pitchFamily="18" charset="0"/>
                          </a:rPr>
                        </m:ctrlPr>
                      </m:sSubPr>
                      <m:e>
                        <m:r>
                          <a:rPr lang="en-US" altLang="zh-HK" sz="1800" b="0" i="1" smtClean="0">
                            <a:solidFill>
                              <a:schemeClr val="dk1"/>
                            </a:solidFill>
                            <a:latin typeface="Cambria Math" panose="02040503050406030204" pitchFamily="18" charset="0"/>
                          </a:rPr>
                          <m:t>𝑃𝑟𝑖𝑐𝑒</m:t>
                        </m:r>
                      </m:e>
                      <m:sub>
                        <m:r>
                          <a:rPr lang="en-US" altLang="zh-HK" sz="1800" b="0" i="1" smtClean="0">
                            <a:solidFill>
                              <a:schemeClr val="dk1"/>
                            </a:solidFill>
                            <a:latin typeface="Cambria Math" panose="02040503050406030204" pitchFamily="18" charset="0"/>
                          </a:rPr>
                          <m:t>𝑚𝑖𝑛</m:t>
                        </m:r>
                      </m:sub>
                    </m:sSub>
                    <m:r>
                      <a:rPr lang="en-US" altLang="zh-HK" sz="1800" b="0" i="1" smtClean="0">
                        <a:solidFill>
                          <a:schemeClr val="dk1"/>
                        </a:solidFill>
                        <a:latin typeface="Cambria Math" panose="02040503050406030204" pitchFamily="18" charset="0"/>
                      </a:rPr>
                      <m:t>&lt;11.97 </m:t>
                    </m:r>
                  </m:oMath>
                </a14:m>
                <a:r>
                  <a:rPr lang="en-US" sz="1800">
                    <a:solidFill>
                      <a:schemeClr val="dk1"/>
                    </a:solidFill>
                    <a:latin typeface="Montserrat"/>
                  </a:rPr>
                  <a:t>&amp; </a:t>
                </a:r>
                <a14:m>
                  <m:oMath xmlns:m="http://schemas.openxmlformats.org/officeDocument/2006/math">
                    <m:sSub>
                      <m:sSubPr>
                        <m:ctrlPr>
                          <a:rPr lang="en-US" altLang="zh-HK" sz="1800" i="1">
                            <a:solidFill>
                              <a:schemeClr val="dk1"/>
                            </a:solidFill>
                            <a:latin typeface="Cambria Math" panose="02040503050406030204" pitchFamily="18" charset="0"/>
                          </a:rPr>
                        </m:ctrlPr>
                      </m:sSubPr>
                      <m:e>
                        <m:r>
                          <a:rPr lang="en-US" altLang="zh-HK" sz="1800" i="1">
                            <a:solidFill>
                              <a:schemeClr val="dk1"/>
                            </a:solidFill>
                            <a:latin typeface="Cambria Math" panose="02040503050406030204" pitchFamily="18" charset="0"/>
                          </a:rPr>
                          <m:t>𝑃𝑟𝑖𝑐𝑒</m:t>
                        </m:r>
                      </m:e>
                      <m:sub>
                        <m:r>
                          <a:rPr lang="en-US" altLang="zh-HK" sz="1800" i="1">
                            <a:solidFill>
                              <a:schemeClr val="dk1"/>
                            </a:solidFill>
                            <a:latin typeface="Cambria Math" panose="02040503050406030204" pitchFamily="18" charset="0"/>
                          </a:rPr>
                          <m:t>𝑚</m:t>
                        </m:r>
                        <m:r>
                          <a:rPr lang="en-US" altLang="zh-HK" sz="1800" b="0" i="1" smtClean="0">
                            <a:solidFill>
                              <a:schemeClr val="dk1"/>
                            </a:solidFill>
                            <a:latin typeface="Cambria Math" panose="02040503050406030204" pitchFamily="18" charset="0"/>
                          </a:rPr>
                          <m:t>𝑎𝑥</m:t>
                        </m:r>
                      </m:sub>
                    </m:sSub>
                    <m:r>
                      <a:rPr lang="en-US" altLang="zh-HK" sz="1800" b="0" i="1" smtClean="0">
                        <a:solidFill>
                          <a:schemeClr val="dk1"/>
                        </a:solidFill>
                        <a:latin typeface="Cambria Math" panose="02040503050406030204" pitchFamily="18" charset="0"/>
                      </a:rPr>
                      <m:t>&gt;</m:t>
                    </m:r>
                    <m:r>
                      <a:rPr lang="en-US" altLang="zh-HK" sz="1800" i="1">
                        <a:solidFill>
                          <a:schemeClr val="dk1"/>
                        </a:solidFill>
                        <a:latin typeface="Cambria Math" panose="02040503050406030204" pitchFamily="18" charset="0"/>
                      </a:rPr>
                      <m:t>1</m:t>
                    </m:r>
                    <m:r>
                      <a:rPr lang="en-US" altLang="zh-HK" sz="1800" b="0" i="1" smtClean="0">
                        <a:solidFill>
                          <a:schemeClr val="dk1"/>
                        </a:solidFill>
                        <a:latin typeface="Cambria Math" panose="02040503050406030204" pitchFamily="18" charset="0"/>
                      </a:rPr>
                      <m:t>4.8</m:t>
                    </m:r>
                  </m:oMath>
                </a14:m>
                <a:r>
                  <a:rPr lang="en-US" sz="1800">
                    <a:solidFill>
                      <a:schemeClr val="dk1"/>
                    </a:solidFill>
                    <a:latin typeface="Montserrat"/>
                  </a:rPr>
                  <a:t>, it is also defined as Expensive.</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Finally, only when </a:t>
                </a:r>
                <a:r>
                  <a:rPr lang="en-US" altLang="zh-HK" sz="1800">
                    <a:solidFill>
                      <a:schemeClr val="dk1"/>
                    </a:solidFill>
                  </a:rPr>
                  <a:t> </a:t>
                </a:r>
                <a14:m>
                  <m:oMath xmlns:m="http://schemas.openxmlformats.org/officeDocument/2006/math">
                    <m:sSub>
                      <m:sSubPr>
                        <m:ctrlPr>
                          <a:rPr lang="en-US" altLang="zh-HK" sz="1800" i="1" smtClean="0">
                            <a:solidFill>
                              <a:schemeClr val="dk1"/>
                            </a:solidFill>
                            <a:latin typeface="Cambria Math" panose="02040503050406030204" pitchFamily="18" charset="0"/>
                          </a:rPr>
                        </m:ctrlPr>
                      </m:sSubPr>
                      <m:e>
                        <m:r>
                          <a:rPr lang="en-US" altLang="zh-HK" sz="1800" b="0" i="1" smtClean="0">
                            <a:solidFill>
                              <a:schemeClr val="dk1"/>
                            </a:solidFill>
                            <a:latin typeface="Cambria Math" panose="02040503050406030204" pitchFamily="18" charset="0"/>
                          </a:rPr>
                          <m:t>𝑃𝑟𝑖𝑐𝑒</m:t>
                        </m:r>
                      </m:e>
                      <m:sub>
                        <m:r>
                          <a:rPr lang="en-US" altLang="zh-HK" sz="1800" b="0" i="1" smtClean="0">
                            <a:solidFill>
                              <a:schemeClr val="dk1"/>
                            </a:solidFill>
                            <a:latin typeface="Cambria Math" panose="02040503050406030204" pitchFamily="18" charset="0"/>
                          </a:rPr>
                          <m:t>𝑚𝑖𝑛</m:t>
                        </m:r>
                      </m:sub>
                    </m:sSub>
                    <m:r>
                      <a:rPr lang="en-US" altLang="zh-HK" sz="1800" b="0" i="1" smtClean="0">
                        <a:solidFill>
                          <a:schemeClr val="dk1"/>
                        </a:solidFill>
                        <a:latin typeface="Cambria Math" panose="02040503050406030204" pitchFamily="18" charset="0"/>
                      </a:rPr>
                      <m:t>&lt;11.97 </m:t>
                    </m:r>
                  </m:oMath>
                </a14:m>
                <a:r>
                  <a:rPr lang="en-US" altLang="zh-HK" sz="1800">
                    <a:solidFill>
                      <a:schemeClr val="dk1"/>
                    </a:solidFill>
                    <a:latin typeface="Montserrat"/>
                  </a:rPr>
                  <a:t>&amp; </a:t>
                </a:r>
                <a14:m>
                  <m:oMath xmlns:m="http://schemas.openxmlformats.org/officeDocument/2006/math">
                    <m:sSub>
                      <m:sSubPr>
                        <m:ctrlPr>
                          <a:rPr lang="en-US" altLang="zh-HK" sz="1800" i="1">
                            <a:solidFill>
                              <a:schemeClr val="dk1"/>
                            </a:solidFill>
                            <a:latin typeface="Cambria Math" panose="02040503050406030204" pitchFamily="18" charset="0"/>
                          </a:rPr>
                        </m:ctrlPr>
                      </m:sSubPr>
                      <m:e>
                        <m:r>
                          <a:rPr lang="en-US" altLang="zh-HK" sz="1800" i="1">
                            <a:solidFill>
                              <a:schemeClr val="dk1"/>
                            </a:solidFill>
                            <a:latin typeface="Cambria Math" panose="02040503050406030204" pitchFamily="18" charset="0"/>
                          </a:rPr>
                          <m:t>𝑃𝑟𝑖𝑐𝑒</m:t>
                        </m:r>
                      </m:e>
                      <m:sub>
                        <m:r>
                          <a:rPr lang="en-US" altLang="zh-HK" sz="1800" i="1">
                            <a:solidFill>
                              <a:schemeClr val="dk1"/>
                            </a:solidFill>
                            <a:latin typeface="Cambria Math" panose="02040503050406030204" pitchFamily="18" charset="0"/>
                          </a:rPr>
                          <m:t>𝑚</m:t>
                        </m:r>
                        <m:r>
                          <a:rPr lang="en-US" altLang="zh-HK" sz="1800" b="0" i="1" smtClean="0">
                            <a:solidFill>
                              <a:schemeClr val="dk1"/>
                            </a:solidFill>
                            <a:latin typeface="Cambria Math" panose="02040503050406030204" pitchFamily="18" charset="0"/>
                          </a:rPr>
                          <m:t>𝑎𝑥</m:t>
                        </m:r>
                      </m:sub>
                    </m:sSub>
                    <m:r>
                      <a:rPr lang="en-US" altLang="zh-HK" sz="1800" i="1">
                        <a:solidFill>
                          <a:schemeClr val="dk1"/>
                        </a:solidFill>
                        <a:latin typeface="Cambria Math" panose="02040503050406030204" pitchFamily="18" charset="0"/>
                      </a:rPr>
                      <m:t>&lt;1</m:t>
                    </m:r>
                    <m:r>
                      <a:rPr lang="en-US" altLang="zh-HK" sz="1800" b="0" i="1" smtClean="0">
                        <a:solidFill>
                          <a:schemeClr val="dk1"/>
                        </a:solidFill>
                        <a:latin typeface="Cambria Math" panose="02040503050406030204" pitchFamily="18" charset="0"/>
                      </a:rPr>
                      <m:t>4.8 </m:t>
                    </m:r>
                  </m:oMath>
                </a14:m>
                <a:r>
                  <a:rPr lang="en-US" sz="1800">
                    <a:solidFill>
                      <a:schemeClr val="dk1"/>
                    </a:solidFill>
                    <a:latin typeface="Montserrat"/>
                  </a:rPr>
                  <a:t>, it is defined as normal price.</a:t>
                </a:r>
              </a:p>
            </p:txBody>
          </p:sp>
        </mc:Choice>
        <mc:Fallback xmlns="">
          <p:sp>
            <p:nvSpPr>
              <p:cNvPr id="3" name="TextBox 2">
                <a:extLst>
                  <a:ext uri="{FF2B5EF4-FFF2-40B4-BE49-F238E27FC236}">
                    <a16:creationId xmlns:a16="http://schemas.microsoft.com/office/drawing/2014/main" id="{3359A0E1-C4E3-E1A6-0B35-6A209628EE8D}"/>
                  </a:ext>
                </a:extLst>
              </p:cNvPr>
              <p:cNvSpPr txBox="1">
                <a:spLocks noRot="1" noChangeAspect="1" noMove="1" noResize="1" noEditPoints="1" noAdjustHandles="1" noChangeArrowheads="1" noChangeShapeType="1" noTextEdit="1"/>
              </p:cNvSpPr>
              <p:nvPr/>
            </p:nvSpPr>
            <p:spPr>
              <a:xfrm>
                <a:off x="466725" y="1019174"/>
                <a:ext cx="4629150" cy="3970318"/>
              </a:xfrm>
              <a:prstGeom prst="rect">
                <a:avLst/>
              </a:prstGeom>
              <a:blipFill>
                <a:blip r:embed="rId3"/>
                <a:stretch>
                  <a:fillRect l="-820" t="-639" r="-820" b="-1278"/>
                </a:stretch>
              </a:blipFill>
            </p:spPr>
            <p:txBody>
              <a:bodyPr/>
              <a:lstStyle/>
              <a:p>
                <a:r>
                  <a:rPr lang="zh-HK" altLang="en-US">
                    <a:noFill/>
                  </a:rPr>
                  <a:t> </a:t>
                </a:r>
              </a:p>
            </p:txBody>
          </p:sp>
        </mc:Fallback>
      </mc:AlternateContent>
      <p:pic>
        <p:nvPicPr>
          <p:cNvPr id="5" name="Picture 5">
            <a:extLst>
              <a:ext uri="{FF2B5EF4-FFF2-40B4-BE49-F238E27FC236}">
                <a16:creationId xmlns:a16="http://schemas.microsoft.com/office/drawing/2014/main" id="{643E83B4-4E5B-2E8F-D86B-A2FFA671B2F9}"/>
              </a:ext>
            </a:extLst>
          </p:cNvPr>
          <p:cNvPicPr>
            <a:picLocks noChangeAspect="1"/>
          </p:cNvPicPr>
          <p:nvPr/>
        </p:nvPicPr>
        <p:blipFill>
          <a:blip r:embed="rId4"/>
          <a:stretch>
            <a:fillRect/>
          </a:stretch>
        </p:blipFill>
        <p:spPr>
          <a:xfrm>
            <a:off x="5438775" y="967020"/>
            <a:ext cx="3600450" cy="3885735"/>
          </a:xfrm>
          <a:prstGeom prst="rect">
            <a:avLst/>
          </a:prstGeom>
        </p:spPr>
      </p:pic>
    </p:spTree>
    <p:extLst>
      <p:ext uri="{BB962C8B-B14F-4D97-AF65-F5344CB8AC3E}">
        <p14:creationId xmlns:p14="http://schemas.microsoft.com/office/powerpoint/2010/main" val="3613950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Decision Tree Test</a:t>
            </a:r>
            <a:endParaRPr lang="en-US"/>
          </a:p>
        </p:txBody>
      </p:sp>
      <p:sp>
        <p:nvSpPr>
          <p:cNvPr id="3" name="TextBox 2">
            <a:extLst>
              <a:ext uri="{FF2B5EF4-FFF2-40B4-BE49-F238E27FC236}">
                <a16:creationId xmlns:a16="http://schemas.microsoft.com/office/drawing/2014/main" id="{3359A0E1-C4E3-E1A6-0B35-6A209628EE8D}"/>
              </a:ext>
            </a:extLst>
          </p:cNvPr>
          <p:cNvSpPr txBox="1"/>
          <p:nvPr/>
        </p:nvSpPr>
        <p:spPr>
          <a:xfrm>
            <a:off x="762000" y="1238249"/>
            <a:ext cx="6124575"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a:solidFill>
                  <a:schemeClr val="dk1"/>
                </a:solidFill>
                <a:latin typeface="Montserrat"/>
              </a:rPr>
              <a:t>Next, use this model to predict the </a:t>
            </a:r>
            <a:r>
              <a:rPr lang="en-US" sz="1800" err="1">
                <a:solidFill>
                  <a:schemeClr val="dk1"/>
                </a:solidFill>
                <a:latin typeface="Montserrat"/>
              </a:rPr>
              <a:t>price.status</a:t>
            </a:r>
            <a:r>
              <a:rPr lang="en-US" sz="1800">
                <a:solidFill>
                  <a:schemeClr val="dk1"/>
                </a:solidFill>
                <a:latin typeface="Montserrat"/>
              </a:rPr>
              <a:t> of the test data.</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Then, Check the accurate rate between the prediction and real result.</a:t>
            </a:r>
          </a:p>
          <a:p>
            <a:pPr marL="285750" indent="-285750">
              <a:buChar char="•"/>
            </a:pPr>
            <a:endParaRPr lang="en-US" sz="2000"/>
          </a:p>
          <a:p>
            <a:pPr marL="285750" indent="-285750">
              <a:buChar char="•"/>
            </a:pPr>
            <a:endParaRPr lang="en-US" sz="2000"/>
          </a:p>
        </p:txBody>
      </p:sp>
      <p:pic>
        <p:nvPicPr>
          <p:cNvPr id="2" name="Picture 4">
            <a:extLst>
              <a:ext uri="{FF2B5EF4-FFF2-40B4-BE49-F238E27FC236}">
                <a16:creationId xmlns:a16="http://schemas.microsoft.com/office/drawing/2014/main" id="{C862E7C1-2979-6BB1-ECAA-FCE58165F841}"/>
              </a:ext>
            </a:extLst>
          </p:cNvPr>
          <p:cNvPicPr>
            <a:picLocks noChangeAspect="1"/>
          </p:cNvPicPr>
          <p:nvPr/>
        </p:nvPicPr>
        <p:blipFill>
          <a:blip r:embed="rId3"/>
          <a:stretch>
            <a:fillRect/>
          </a:stretch>
        </p:blipFill>
        <p:spPr>
          <a:xfrm>
            <a:off x="1138238" y="2962275"/>
            <a:ext cx="3486150" cy="895350"/>
          </a:xfrm>
          <a:prstGeom prst="rect">
            <a:avLst/>
          </a:prstGeom>
        </p:spPr>
      </p:pic>
      <p:pic>
        <p:nvPicPr>
          <p:cNvPr id="5" name="Picture 5" descr="Chart&#10;&#10;Description automatically generated">
            <a:extLst>
              <a:ext uri="{FF2B5EF4-FFF2-40B4-BE49-F238E27FC236}">
                <a16:creationId xmlns:a16="http://schemas.microsoft.com/office/drawing/2014/main" id="{2BD10743-1458-DDFE-4461-345956730E1A}"/>
              </a:ext>
            </a:extLst>
          </p:cNvPr>
          <p:cNvPicPr>
            <a:picLocks noChangeAspect="1"/>
          </p:cNvPicPr>
          <p:nvPr/>
        </p:nvPicPr>
        <p:blipFill>
          <a:blip r:embed="rId4"/>
          <a:stretch>
            <a:fillRect/>
          </a:stretch>
        </p:blipFill>
        <p:spPr>
          <a:xfrm>
            <a:off x="6527842" y="2162175"/>
            <a:ext cx="1765216" cy="2981324"/>
          </a:xfrm>
          <a:prstGeom prst="rect">
            <a:avLst/>
          </a:prstGeom>
        </p:spPr>
      </p:pic>
      <p:sp>
        <p:nvSpPr>
          <p:cNvPr id="6" name="TextBox 5">
            <a:extLst>
              <a:ext uri="{FF2B5EF4-FFF2-40B4-BE49-F238E27FC236}">
                <a16:creationId xmlns:a16="http://schemas.microsoft.com/office/drawing/2014/main" id="{23C62D03-ADAF-DE06-9E14-2090B33B88C5}"/>
              </a:ext>
            </a:extLst>
          </p:cNvPr>
          <p:cNvSpPr txBox="1"/>
          <p:nvPr/>
        </p:nvSpPr>
        <p:spPr>
          <a:xfrm>
            <a:off x="6803415" y="1885176"/>
            <a:ext cx="176521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dk1"/>
                </a:solidFill>
                <a:latin typeface="Montserrat"/>
              </a:rPr>
              <a:t>Cross validation</a:t>
            </a:r>
          </a:p>
        </p:txBody>
      </p:sp>
    </p:spTree>
    <p:extLst>
      <p:ext uri="{BB962C8B-B14F-4D97-AF65-F5344CB8AC3E}">
        <p14:creationId xmlns:p14="http://schemas.microsoft.com/office/powerpoint/2010/main" val="42682110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r>
              <a:rPr lang="en"/>
              <a:t>Decision Tree Application</a:t>
            </a:r>
            <a:endParaRPr lang="en-US"/>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3359A0E1-C4E3-E1A6-0B35-6A209628EE8D}"/>
                  </a:ext>
                </a:extLst>
              </p:cNvPr>
              <p:cNvSpPr txBox="1"/>
              <p:nvPr/>
            </p:nvSpPr>
            <p:spPr>
              <a:xfrm>
                <a:off x="600075" y="681036"/>
                <a:ext cx="5095875" cy="39964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endParaRPr lang="en-US" sz="2000"/>
              </a:p>
              <a:p>
                <a:pPr marL="342900" indent="-342900">
                  <a:buChar char="•"/>
                </a:pPr>
                <a:r>
                  <a:rPr lang="en-US" sz="1800">
                    <a:solidFill>
                      <a:schemeClr val="dk1"/>
                    </a:solidFill>
                    <a:latin typeface="Montserrat"/>
                  </a:rPr>
                  <a:t>From the decision tree result , when</a:t>
                </a:r>
              </a:p>
              <a:p>
                <a:r>
                  <a:rPr lang="en-US" sz="1800">
                    <a:solidFill>
                      <a:schemeClr val="dk1"/>
                    </a:solidFill>
                    <a:latin typeface="Montserrat"/>
                  </a:rPr>
                  <a:t>     the </a:t>
                </a:r>
                <a14:m>
                  <m:oMath xmlns:m="http://schemas.openxmlformats.org/officeDocument/2006/math">
                    <m:sSub>
                      <m:sSubPr>
                        <m:ctrlPr>
                          <a:rPr lang="en-US" altLang="zh-HK" sz="1800" i="1" smtClean="0">
                            <a:solidFill>
                              <a:schemeClr val="dk1"/>
                            </a:solidFill>
                            <a:latin typeface="Cambria Math" panose="02040503050406030204" pitchFamily="18" charset="0"/>
                          </a:rPr>
                        </m:ctrlPr>
                      </m:sSubPr>
                      <m:e>
                        <m:r>
                          <a:rPr lang="en-US" altLang="zh-HK" sz="1800" b="0" i="1" smtClean="0">
                            <a:solidFill>
                              <a:schemeClr val="dk1"/>
                            </a:solidFill>
                            <a:latin typeface="Cambria Math" panose="02040503050406030204" pitchFamily="18" charset="0"/>
                          </a:rPr>
                          <m:t>𝑃𝑟𝑖𝑐𝑒</m:t>
                        </m:r>
                      </m:e>
                      <m:sub>
                        <m:r>
                          <a:rPr lang="en-US" altLang="zh-HK" sz="1800" b="0" i="1" smtClean="0">
                            <a:solidFill>
                              <a:schemeClr val="dk1"/>
                            </a:solidFill>
                            <a:latin typeface="Cambria Math" panose="02040503050406030204" pitchFamily="18" charset="0"/>
                          </a:rPr>
                          <m:t>𝑚𝑖𝑛</m:t>
                        </m:r>
                      </m:sub>
                    </m:sSub>
                    <m:r>
                      <a:rPr lang="en-US" altLang="zh-HK" sz="1800" b="0" i="1" smtClean="0">
                        <a:solidFill>
                          <a:schemeClr val="dk1"/>
                        </a:solidFill>
                        <a:latin typeface="Cambria Math" panose="02040503050406030204" pitchFamily="18" charset="0"/>
                      </a:rPr>
                      <m:t>&lt;11.97 </m:t>
                    </m:r>
                  </m:oMath>
                </a14:m>
                <a:r>
                  <a:rPr lang="en-US" altLang="zh-HK" sz="1800">
                    <a:solidFill>
                      <a:schemeClr val="dk1"/>
                    </a:solidFill>
                    <a:latin typeface="Montserrat"/>
                  </a:rPr>
                  <a:t>&amp; </a:t>
                </a:r>
                <a14:m>
                  <m:oMath xmlns:m="http://schemas.openxmlformats.org/officeDocument/2006/math">
                    <m:sSub>
                      <m:sSubPr>
                        <m:ctrlPr>
                          <a:rPr lang="en-US" altLang="zh-HK" sz="1800" i="1">
                            <a:solidFill>
                              <a:schemeClr val="dk1"/>
                            </a:solidFill>
                            <a:latin typeface="Cambria Math" panose="02040503050406030204" pitchFamily="18" charset="0"/>
                          </a:rPr>
                        </m:ctrlPr>
                      </m:sSubPr>
                      <m:e>
                        <m:r>
                          <a:rPr lang="en-US" altLang="zh-HK" sz="1800" i="1">
                            <a:solidFill>
                              <a:schemeClr val="dk1"/>
                            </a:solidFill>
                            <a:latin typeface="Cambria Math" panose="02040503050406030204" pitchFamily="18" charset="0"/>
                          </a:rPr>
                          <m:t>𝑃𝑟𝑖𝑐𝑒</m:t>
                        </m:r>
                      </m:e>
                      <m:sub>
                        <m:r>
                          <a:rPr lang="en-US" altLang="zh-HK" sz="1800" i="1">
                            <a:solidFill>
                              <a:schemeClr val="dk1"/>
                            </a:solidFill>
                            <a:latin typeface="Cambria Math" panose="02040503050406030204" pitchFamily="18" charset="0"/>
                          </a:rPr>
                          <m:t>𝑚</m:t>
                        </m:r>
                        <m:r>
                          <a:rPr lang="en-US" altLang="zh-HK" sz="1800" b="0" i="1" smtClean="0">
                            <a:solidFill>
                              <a:schemeClr val="dk1"/>
                            </a:solidFill>
                            <a:latin typeface="Cambria Math" panose="02040503050406030204" pitchFamily="18" charset="0"/>
                          </a:rPr>
                          <m:t>𝑎𝑥</m:t>
                        </m:r>
                      </m:sub>
                    </m:sSub>
                    <m:r>
                      <a:rPr lang="en-US" altLang="zh-HK" sz="1800" i="1">
                        <a:solidFill>
                          <a:schemeClr val="dk1"/>
                        </a:solidFill>
                        <a:latin typeface="Cambria Math" panose="02040503050406030204" pitchFamily="18" charset="0"/>
                      </a:rPr>
                      <m:t>&lt;1</m:t>
                    </m:r>
                    <m:r>
                      <a:rPr lang="en-US" altLang="zh-HK" sz="1800" b="0" i="1" smtClean="0">
                        <a:solidFill>
                          <a:schemeClr val="dk1"/>
                        </a:solidFill>
                        <a:latin typeface="Cambria Math" panose="02040503050406030204" pitchFamily="18" charset="0"/>
                      </a:rPr>
                      <m:t>4.8</m:t>
                    </m:r>
                  </m:oMath>
                </a14:m>
                <a:r>
                  <a:rPr lang="en-US" sz="1800">
                    <a:solidFill>
                      <a:schemeClr val="dk1"/>
                    </a:solidFill>
                    <a:latin typeface="Montserrat"/>
                  </a:rPr>
                  <a:t>, the </a:t>
                </a:r>
              </a:p>
              <a:p>
                <a:r>
                  <a:rPr lang="en-US" sz="1800">
                    <a:solidFill>
                      <a:schemeClr val="dk1"/>
                    </a:solidFill>
                    <a:latin typeface="Montserrat"/>
                  </a:rPr>
                  <a:t>     pizza price is defined normal.</a:t>
                </a:r>
              </a:p>
              <a:p>
                <a:endParaRPr lang="en-US" sz="1800">
                  <a:solidFill>
                    <a:schemeClr val="dk1"/>
                  </a:solidFill>
                  <a:latin typeface="Montserrat"/>
                </a:endParaRPr>
              </a:p>
              <a:p>
                <a:pPr marL="342900" indent="-342900">
                  <a:buChar char="•"/>
                </a:pPr>
                <a:r>
                  <a:rPr lang="en-US" sz="1800">
                    <a:solidFill>
                      <a:schemeClr val="dk1"/>
                    </a:solidFill>
                    <a:latin typeface="Montserrat"/>
                  </a:rPr>
                  <a:t>It gives us another pizza price upper limit which is : </a:t>
                </a:r>
              </a:p>
              <a:p>
                <a:pPr/>
                <a14:m>
                  <m:oMathPara xmlns:m="http://schemas.openxmlformats.org/officeDocument/2006/math">
                    <m:oMathParaPr>
                      <m:jc m:val="centerGroup"/>
                    </m:oMathParaPr>
                    <m:oMath xmlns:m="http://schemas.openxmlformats.org/officeDocument/2006/math">
                      <m:f>
                        <m:fPr>
                          <m:ctrlPr>
                            <a:rPr lang="en-US" altLang="zh-HK" sz="1800" i="1" smtClean="0">
                              <a:solidFill>
                                <a:schemeClr val="dk1"/>
                              </a:solidFill>
                              <a:latin typeface="Cambria Math" panose="02040503050406030204" pitchFamily="18" charset="0"/>
                            </a:rPr>
                          </m:ctrlPr>
                        </m:fPr>
                        <m:num>
                          <m:r>
                            <a:rPr lang="en-US" altLang="zh-HK" sz="1800" b="0" i="1" smtClean="0">
                              <a:solidFill>
                                <a:schemeClr val="dk1"/>
                              </a:solidFill>
                              <a:latin typeface="Cambria Math" panose="02040503050406030204" pitchFamily="18" charset="0"/>
                            </a:rPr>
                            <m:t>𝑀𝑎𝑥</m:t>
                          </m:r>
                          <m:r>
                            <a:rPr lang="en-US" altLang="zh-HK" sz="1800" b="0" i="1" smtClean="0">
                              <a:solidFill>
                                <a:schemeClr val="dk1"/>
                              </a:solidFill>
                              <a:latin typeface="Cambria Math" panose="02040503050406030204" pitchFamily="18" charset="0"/>
                            </a:rPr>
                            <m:t>+</m:t>
                          </m:r>
                          <m:r>
                            <a:rPr lang="en-US" altLang="zh-HK" sz="1800" b="0" i="1" smtClean="0">
                              <a:solidFill>
                                <a:schemeClr val="dk1"/>
                              </a:solidFill>
                              <a:latin typeface="Cambria Math" panose="02040503050406030204" pitchFamily="18" charset="0"/>
                            </a:rPr>
                            <m:t>𝑀𝑖𝑛</m:t>
                          </m:r>
                        </m:num>
                        <m:den>
                          <m:r>
                            <a:rPr lang="en-US" altLang="zh-HK" sz="1800" b="0" i="1" smtClean="0">
                              <a:solidFill>
                                <a:schemeClr val="dk1"/>
                              </a:solidFill>
                              <a:latin typeface="Cambria Math" panose="02040503050406030204" pitchFamily="18" charset="0"/>
                            </a:rPr>
                            <m:t>2</m:t>
                          </m:r>
                        </m:den>
                      </m:f>
                      <m:r>
                        <a:rPr lang="en-US" altLang="zh-HK" sz="1800" b="0" i="1" smtClean="0">
                          <a:solidFill>
                            <a:schemeClr val="dk1"/>
                          </a:solidFill>
                          <a:latin typeface="Cambria Math" panose="02040503050406030204" pitchFamily="18" charset="0"/>
                        </a:rPr>
                        <m:t>=</m:t>
                      </m:r>
                      <m:f>
                        <m:fPr>
                          <m:ctrlPr>
                            <a:rPr lang="en-US" altLang="zh-HK" sz="1800" b="0" i="1" smtClean="0">
                              <a:solidFill>
                                <a:schemeClr val="dk1"/>
                              </a:solidFill>
                              <a:latin typeface="Cambria Math" panose="02040503050406030204" pitchFamily="18" charset="0"/>
                            </a:rPr>
                          </m:ctrlPr>
                        </m:fPr>
                        <m:num>
                          <m:r>
                            <a:rPr lang="en-US" altLang="zh-HK" sz="1800" b="0" i="1" smtClean="0">
                              <a:solidFill>
                                <a:schemeClr val="dk1"/>
                              </a:solidFill>
                              <a:latin typeface="Cambria Math" panose="02040503050406030204" pitchFamily="18" charset="0"/>
                            </a:rPr>
                            <m:t>11.97+14.8</m:t>
                          </m:r>
                        </m:num>
                        <m:den>
                          <m:r>
                            <a:rPr lang="en-US" altLang="zh-HK" sz="1800" b="0" i="1" smtClean="0">
                              <a:solidFill>
                                <a:schemeClr val="dk1"/>
                              </a:solidFill>
                              <a:latin typeface="Cambria Math" panose="02040503050406030204" pitchFamily="18" charset="0"/>
                            </a:rPr>
                            <m:t>2</m:t>
                          </m:r>
                        </m:den>
                      </m:f>
                      <m:r>
                        <a:rPr lang="en-US" altLang="zh-HK" sz="1800" b="0" i="1" smtClean="0">
                          <a:solidFill>
                            <a:schemeClr val="dk1"/>
                          </a:solidFill>
                          <a:latin typeface="Cambria Math" panose="02040503050406030204" pitchFamily="18" charset="0"/>
                        </a:rPr>
                        <m:t>=13.385</m:t>
                      </m:r>
                    </m:oMath>
                  </m:oMathPara>
                </a14:m>
                <a:endParaRPr lang="en-US" sz="1800">
                  <a:solidFill>
                    <a:schemeClr val="dk1"/>
                  </a:solidFill>
                  <a:latin typeface="Montserrat"/>
                </a:endParaRPr>
              </a:p>
              <a:p>
                <a:pPr marL="342900" indent="-342900">
                  <a:buChar char="•"/>
                </a:pPr>
                <a:endParaRPr lang="en-US" sz="1800">
                  <a:solidFill>
                    <a:schemeClr val="dk1"/>
                  </a:solidFill>
                  <a:latin typeface="Montserrat"/>
                </a:endParaRPr>
              </a:p>
              <a:p>
                <a:pPr marL="342900" indent="-342900">
                  <a:buChar char="•"/>
                </a:pPr>
                <a:r>
                  <a:rPr lang="en-US" sz="1800">
                    <a:solidFill>
                      <a:schemeClr val="dk1"/>
                    </a:solidFill>
                    <a:latin typeface="Montserrat"/>
                  </a:rPr>
                  <a:t>The reason why it does not contain lower limit is because we do not set the "cheap" pizza price in </a:t>
                </a:r>
                <a:r>
                  <a:rPr lang="en-US" sz="1800" err="1">
                    <a:solidFill>
                      <a:schemeClr val="dk1"/>
                    </a:solidFill>
                    <a:latin typeface="Montserrat"/>
                  </a:rPr>
                  <a:t>price.status</a:t>
                </a:r>
                <a:r>
                  <a:rPr lang="en-US" sz="1800">
                    <a:solidFill>
                      <a:schemeClr val="dk1"/>
                    </a:solidFill>
                    <a:latin typeface="Montserrat"/>
                  </a:rPr>
                  <a:t>.</a:t>
                </a:r>
              </a:p>
              <a:p>
                <a:endParaRPr lang="en-US" sz="2000"/>
              </a:p>
            </p:txBody>
          </p:sp>
        </mc:Choice>
        <mc:Fallback xmlns="">
          <p:sp>
            <p:nvSpPr>
              <p:cNvPr id="3" name="TextBox 2">
                <a:extLst>
                  <a:ext uri="{FF2B5EF4-FFF2-40B4-BE49-F238E27FC236}">
                    <a16:creationId xmlns:a16="http://schemas.microsoft.com/office/drawing/2014/main" id="{3359A0E1-C4E3-E1A6-0B35-6A209628EE8D}"/>
                  </a:ext>
                </a:extLst>
              </p:cNvPr>
              <p:cNvSpPr txBox="1">
                <a:spLocks noRot="1" noChangeAspect="1" noMove="1" noResize="1" noEditPoints="1" noAdjustHandles="1" noChangeArrowheads="1" noChangeShapeType="1" noTextEdit="1"/>
              </p:cNvSpPr>
              <p:nvPr/>
            </p:nvSpPr>
            <p:spPr>
              <a:xfrm>
                <a:off x="600075" y="681036"/>
                <a:ext cx="5095875" cy="3996479"/>
              </a:xfrm>
              <a:prstGeom prst="rect">
                <a:avLst/>
              </a:prstGeom>
              <a:blipFill>
                <a:blip r:embed="rId3"/>
                <a:stretch>
                  <a:fillRect l="-746" r="-1244"/>
                </a:stretch>
              </a:blipFill>
            </p:spPr>
            <p:txBody>
              <a:bodyPr/>
              <a:lstStyle/>
              <a:p>
                <a:r>
                  <a:rPr lang="zh-HK" altLang="en-US">
                    <a:noFill/>
                  </a:rPr>
                  <a:t> </a:t>
                </a:r>
              </a:p>
            </p:txBody>
          </p:sp>
        </mc:Fallback>
      </mc:AlternateContent>
      <p:pic>
        <p:nvPicPr>
          <p:cNvPr id="2" name="Picture 3" descr="Chart, box and whisker chart&#10;&#10;Description automatically generated">
            <a:extLst>
              <a:ext uri="{FF2B5EF4-FFF2-40B4-BE49-F238E27FC236}">
                <a16:creationId xmlns:a16="http://schemas.microsoft.com/office/drawing/2014/main" id="{357C92E2-A32C-805F-1172-D0BB77D97817}"/>
              </a:ext>
            </a:extLst>
          </p:cNvPr>
          <p:cNvPicPr>
            <a:picLocks noChangeAspect="1"/>
          </p:cNvPicPr>
          <p:nvPr/>
        </p:nvPicPr>
        <p:blipFill>
          <a:blip r:embed="rId4"/>
          <a:stretch>
            <a:fillRect/>
          </a:stretch>
        </p:blipFill>
        <p:spPr>
          <a:xfrm>
            <a:off x="5643563" y="994318"/>
            <a:ext cx="3290887" cy="3554913"/>
          </a:xfrm>
          <a:prstGeom prst="rect">
            <a:avLst/>
          </a:prstGeom>
        </p:spPr>
      </p:pic>
    </p:spTree>
    <p:extLst>
      <p:ext uri="{BB962C8B-B14F-4D97-AF65-F5344CB8AC3E}">
        <p14:creationId xmlns:p14="http://schemas.microsoft.com/office/powerpoint/2010/main" val="1490260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26"/>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b="0">
                <a:latin typeface="Passion One"/>
                <a:ea typeface="Passion One"/>
                <a:cs typeface="Passion One"/>
                <a:sym typeface="Passion One"/>
              </a:rPr>
              <a:t>TABLE OF CONTENTS</a:t>
            </a:r>
            <a:endParaRPr sz="4000" b="0">
              <a:latin typeface="Passion One"/>
              <a:ea typeface="Passion One"/>
              <a:cs typeface="Passion One"/>
              <a:sym typeface="Passion One"/>
            </a:endParaRPr>
          </a:p>
        </p:txBody>
      </p:sp>
      <p:sp>
        <p:nvSpPr>
          <p:cNvPr id="735" name="Google Shape;735;p26"/>
          <p:cNvSpPr txBox="1">
            <a:spLocks noGrp="1"/>
          </p:cNvSpPr>
          <p:nvPr>
            <p:ph type="subTitle" idx="1"/>
          </p:nvPr>
        </p:nvSpPr>
        <p:spPr>
          <a:xfrm>
            <a:off x="1257032" y="1201976"/>
            <a:ext cx="1810910" cy="426300"/>
          </a:xfrm>
          <a:prstGeom prst="rect">
            <a:avLst/>
          </a:prstGeom>
        </p:spPr>
        <p:txBody>
          <a:bodyPr spcFirstLastPara="1" wrap="square" lIns="0" tIns="0" rIns="0" bIns="0" anchor="ctr" anchorCtr="0">
            <a:noAutofit/>
          </a:bodyPr>
          <a:lstStyle/>
          <a:p>
            <a:pPr marL="0" indent="0"/>
            <a:r>
              <a:rPr lang="en"/>
              <a:t>Data Preparation</a:t>
            </a:r>
          </a:p>
        </p:txBody>
      </p:sp>
      <p:sp>
        <p:nvSpPr>
          <p:cNvPr id="737" name="Google Shape;737;p26"/>
          <p:cNvSpPr txBox="1">
            <a:spLocks noGrp="1"/>
          </p:cNvSpPr>
          <p:nvPr>
            <p:ph type="title" idx="3"/>
          </p:nvPr>
        </p:nvSpPr>
        <p:spPr>
          <a:xfrm>
            <a:off x="581977" y="925170"/>
            <a:ext cx="751500" cy="99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a:t>01</a:t>
            </a:r>
          </a:p>
        </p:txBody>
      </p:sp>
      <p:sp>
        <p:nvSpPr>
          <p:cNvPr id="738" name="Google Shape;738;p26"/>
          <p:cNvSpPr txBox="1">
            <a:spLocks noGrp="1"/>
          </p:cNvSpPr>
          <p:nvPr>
            <p:ph type="subTitle" idx="4"/>
          </p:nvPr>
        </p:nvSpPr>
        <p:spPr>
          <a:xfrm>
            <a:off x="1257032" y="1779552"/>
            <a:ext cx="1941233" cy="426300"/>
          </a:xfrm>
          <a:prstGeom prst="rect">
            <a:avLst/>
          </a:prstGeom>
        </p:spPr>
        <p:txBody>
          <a:bodyPr spcFirstLastPara="1" wrap="square" lIns="0" tIns="0" rIns="0" bIns="0" anchor="ctr" anchorCtr="0">
            <a:noAutofit/>
          </a:bodyPr>
          <a:lstStyle/>
          <a:p>
            <a:pPr marL="0" indent="0"/>
            <a:r>
              <a:rPr lang="en"/>
              <a:t>Data Visualization</a:t>
            </a:r>
          </a:p>
        </p:txBody>
      </p:sp>
      <p:sp>
        <p:nvSpPr>
          <p:cNvPr id="740" name="Google Shape;740;p26"/>
          <p:cNvSpPr txBox="1">
            <a:spLocks noGrp="1"/>
          </p:cNvSpPr>
          <p:nvPr>
            <p:ph type="title" idx="6"/>
          </p:nvPr>
        </p:nvSpPr>
        <p:spPr>
          <a:xfrm>
            <a:off x="580228" y="1497870"/>
            <a:ext cx="751500" cy="99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a:t>02</a:t>
            </a:r>
          </a:p>
        </p:txBody>
      </p:sp>
      <p:sp>
        <p:nvSpPr>
          <p:cNvPr id="741" name="Google Shape;741;p26"/>
          <p:cNvSpPr txBox="1">
            <a:spLocks noGrp="1"/>
          </p:cNvSpPr>
          <p:nvPr>
            <p:ph type="subTitle" idx="7"/>
          </p:nvPr>
        </p:nvSpPr>
        <p:spPr>
          <a:xfrm>
            <a:off x="1257032" y="2374863"/>
            <a:ext cx="1155643" cy="426300"/>
          </a:xfrm>
          <a:prstGeom prst="rect">
            <a:avLst/>
          </a:prstGeom>
        </p:spPr>
        <p:txBody>
          <a:bodyPr spcFirstLastPara="1" wrap="square" lIns="0" tIns="0" rIns="0" bIns="0" anchor="ctr" anchorCtr="0">
            <a:noAutofit/>
          </a:bodyPr>
          <a:lstStyle/>
          <a:p>
            <a:pPr marL="0" lvl="0" indent="0" algn="l">
              <a:spcBef>
                <a:spcPts val="0"/>
              </a:spcBef>
              <a:spcAft>
                <a:spcPts val="0"/>
              </a:spcAft>
              <a:buNone/>
            </a:pPr>
            <a:r>
              <a:rPr lang="en"/>
              <a:t>Regression</a:t>
            </a:r>
            <a:endParaRPr lang="en-US"/>
          </a:p>
        </p:txBody>
      </p:sp>
      <p:sp>
        <p:nvSpPr>
          <p:cNvPr id="743" name="Google Shape;743;p26"/>
          <p:cNvSpPr txBox="1">
            <a:spLocks noGrp="1"/>
          </p:cNvSpPr>
          <p:nvPr>
            <p:ph type="title" idx="9"/>
          </p:nvPr>
        </p:nvSpPr>
        <p:spPr>
          <a:xfrm>
            <a:off x="580228" y="2089342"/>
            <a:ext cx="751500" cy="99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a:t>03</a:t>
            </a:r>
          </a:p>
        </p:txBody>
      </p:sp>
      <p:sp>
        <p:nvSpPr>
          <p:cNvPr id="744" name="Google Shape;744;p26"/>
          <p:cNvSpPr txBox="1">
            <a:spLocks noGrp="1"/>
          </p:cNvSpPr>
          <p:nvPr>
            <p:ph type="subTitle" idx="13"/>
          </p:nvPr>
        </p:nvSpPr>
        <p:spPr>
          <a:xfrm>
            <a:off x="1257032" y="4075300"/>
            <a:ext cx="1233422" cy="426300"/>
          </a:xfrm>
          <a:prstGeom prst="rect">
            <a:avLst/>
          </a:prstGeom>
        </p:spPr>
        <p:txBody>
          <a:bodyPr spcFirstLastPara="1" wrap="square" lIns="0" tIns="0" rIns="0" bIns="0" anchor="ctr" anchorCtr="0">
            <a:noAutofit/>
          </a:bodyPr>
          <a:lstStyle/>
          <a:p>
            <a:pPr marL="0" lvl="0" indent="0" algn="l">
              <a:spcBef>
                <a:spcPts val="0"/>
              </a:spcBef>
              <a:spcAft>
                <a:spcPts val="0"/>
              </a:spcAft>
              <a:buNone/>
            </a:pPr>
            <a:r>
              <a:rPr lang="en"/>
              <a:t>Conclusion</a:t>
            </a:r>
            <a:endParaRPr lang="en-US"/>
          </a:p>
        </p:txBody>
      </p:sp>
      <p:sp>
        <p:nvSpPr>
          <p:cNvPr id="746" name="Google Shape;746;p26"/>
          <p:cNvSpPr txBox="1">
            <a:spLocks noGrp="1"/>
          </p:cNvSpPr>
          <p:nvPr>
            <p:ph type="title" idx="15"/>
          </p:nvPr>
        </p:nvSpPr>
        <p:spPr>
          <a:xfrm>
            <a:off x="580228" y="2664187"/>
            <a:ext cx="751500" cy="99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a:t>04</a:t>
            </a:r>
            <a:endParaRPr lang="en-US" sz="4000"/>
          </a:p>
        </p:txBody>
      </p:sp>
      <p:sp>
        <p:nvSpPr>
          <p:cNvPr id="3" name="Google Shape;746;p26">
            <a:extLst>
              <a:ext uri="{FF2B5EF4-FFF2-40B4-BE49-F238E27FC236}">
                <a16:creationId xmlns:a16="http://schemas.microsoft.com/office/drawing/2014/main" id="{C2C8DEFC-44D2-1880-D19D-F7255E17E81A}"/>
              </a:ext>
            </a:extLst>
          </p:cNvPr>
          <p:cNvSpPr txBox="1">
            <a:spLocks/>
          </p:cNvSpPr>
          <p:nvPr/>
        </p:nvSpPr>
        <p:spPr>
          <a:xfrm>
            <a:off x="580228" y="3788950"/>
            <a:ext cx="751500" cy="999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assion One"/>
              <a:buNone/>
              <a:defRPr sz="6000" b="0" i="0" u="none" strike="noStrike" cap="none">
                <a:solidFill>
                  <a:schemeClr val="accent5"/>
                </a:solidFill>
                <a:latin typeface="Passion One"/>
                <a:ea typeface="Passion One"/>
                <a:cs typeface="Passion One"/>
                <a:sym typeface="Passion One"/>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4000"/>
              <a:t>06</a:t>
            </a:r>
          </a:p>
        </p:txBody>
      </p:sp>
      <p:sp>
        <p:nvSpPr>
          <p:cNvPr id="5" name="Google Shape;744;p26">
            <a:extLst>
              <a:ext uri="{FF2B5EF4-FFF2-40B4-BE49-F238E27FC236}">
                <a16:creationId xmlns:a16="http://schemas.microsoft.com/office/drawing/2014/main" id="{8828E96A-F9EC-A25C-6770-72B339AD9B14}"/>
              </a:ext>
            </a:extLst>
          </p:cNvPr>
          <p:cNvSpPr txBox="1">
            <a:spLocks/>
          </p:cNvSpPr>
          <p:nvPr/>
        </p:nvSpPr>
        <p:spPr>
          <a:xfrm>
            <a:off x="1257032" y="2949076"/>
            <a:ext cx="5281536" cy="426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000"/>
              <a:buFont typeface="Titillium Web SemiBold"/>
              <a:buNone/>
              <a:defRPr sz="2200" b="0" i="0" u="none" strike="noStrike" cap="none">
                <a:solidFill>
                  <a:schemeClr val="dk2"/>
                </a:solidFill>
                <a:latin typeface="Passion One"/>
                <a:ea typeface="Passion One"/>
                <a:cs typeface="Passion One"/>
                <a:sym typeface="Passion One"/>
              </a:defRPr>
            </a:lvl1pPr>
            <a:lvl2pPr marL="914400" marR="0" lvl="1"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2pPr>
            <a:lvl3pPr marL="1371600" marR="0" lvl="2"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3pPr>
            <a:lvl4pPr marL="1828800" marR="0" lvl="3"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4pPr>
            <a:lvl5pPr marL="2286000" marR="0" lvl="4"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5pPr>
            <a:lvl6pPr marL="2743200" marR="0" lvl="5"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6pPr>
            <a:lvl7pPr marL="3200400" marR="0" lvl="6"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7pPr>
            <a:lvl8pPr marL="3657600" marR="0" lvl="7"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8pPr>
            <a:lvl9pPr marL="4114800" marR="0" lvl="8"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9pPr>
          </a:lstStyle>
          <a:p>
            <a:pPr marL="0" indent="0"/>
            <a:r>
              <a:rPr lang="en-US"/>
              <a:t>Confidence Interval &amp; Prediction Interval</a:t>
            </a:r>
          </a:p>
        </p:txBody>
      </p:sp>
      <p:sp>
        <p:nvSpPr>
          <p:cNvPr id="7" name="Google Shape;744;p26">
            <a:extLst>
              <a:ext uri="{FF2B5EF4-FFF2-40B4-BE49-F238E27FC236}">
                <a16:creationId xmlns:a16="http://schemas.microsoft.com/office/drawing/2014/main" id="{2D4C6523-1169-DE06-1B78-120A599C256D}"/>
              </a:ext>
            </a:extLst>
          </p:cNvPr>
          <p:cNvSpPr txBox="1">
            <a:spLocks/>
          </p:cNvSpPr>
          <p:nvPr/>
        </p:nvSpPr>
        <p:spPr>
          <a:xfrm>
            <a:off x="1257032" y="3501348"/>
            <a:ext cx="1552063" cy="426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000"/>
              <a:buFont typeface="Titillium Web SemiBold"/>
              <a:buNone/>
              <a:defRPr sz="2200" b="0" i="0" u="none" strike="noStrike" cap="none">
                <a:solidFill>
                  <a:schemeClr val="dk2"/>
                </a:solidFill>
                <a:latin typeface="Passion One"/>
                <a:ea typeface="Passion One"/>
                <a:cs typeface="Passion One"/>
                <a:sym typeface="Passion One"/>
              </a:defRPr>
            </a:lvl1pPr>
            <a:lvl2pPr marL="914400" marR="0" lvl="1"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2pPr>
            <a:lvl3pPr marL="1371600" marR="0" lvl="2"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3pPr>
            <a:lvl4pPr marL="1828800" marR="0" lvl="3"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4pPr>
            <a:lvl5pPr marL="2286000" marR="0" lvl="4"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5pPr>
            <a:lvl6pPr marL="2743200" marR="0" lvl="5"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6pPr>
            <a:lvl7pPr marL="3200400" marR="0" lvl="6"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7pPr>
            <a:lvl8pPr marL="3657600" marR="0" lvl="7"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8pPr>
            <a:lvl9pPr marL="4114800" marR="0" lvl="8" indent="-330200" algn="ctr" rtl="0">
              <a:lnSpc>
                <a:spcPct val="100000"/>
              </a:lnSpc>
              <a:spcBef>
                <a:spcPts val="0"/>
              </a:spcBef>
              <a:spcAft>
                <a:spcPts val="0"/>
              </a:spcAft>
              <a:buClr>
                <a:schemeClr val="dk1"/>
              </a:buClr>
              <a:buSzPts val="2000"/>
              <a:buFont typeface="Titillium Web SemiBold"/>
              <a:buNone/>
              <a:defRPr sz="2000" b="0" i="0" u="none" strike="noStrike" cap="none">
                <a:solidFill>
                  <a:schemeClr val="dk1"/>
                </a:solidFill>
                <a:latin typeface="Titillium Web SemiBold"/>
                <a:ea typeface="Titillium Web SemiBold"/>
                <a:cs typeface="Titillium Web SemiBold"/>
                <a:sym typeface="Titillium Web SemiBold"/>
              </a:defRPr>
            </a:lvl9pPr>
          </a:lstStyle>
          <a:p>
            <a:pPr marL="0" indent="0"/>
            <a:r>
              <a:rPr lang="en-US"/>
              <a:t>Decision Tree</a:t>
            </a:r>
          </a:p>
        </p:txBody>
      </p:sp>
      <p:sp>
        <p:nvSpPr>
          <p:cNvPr id="9" name="Google Shape;746;p26">
            <a:extLst>
              <a:ext uri="{FF2B5EF4-FFF2-40B4-BE49-F238E27FC236}">
                <a16:creationId xmlns:a16="http://schemas.microsoft.com/office/drawing/2014/main" id="{A1C0FD7B-8A52-C235-A79F-36ABD97ABB3A}"/>
              </a:ext>
            </a:extLst>
          </p:cNvPr>
          <p:cNvSpPr txBox="1">
            <a:spLocks/>
          </p:cNvSpPr>
          <p:nvPr/>
        </p:nvSpPr>
        <p:spPr>
          <a:xfrm>
            <a:off x="580228" y="3219313"/>
            <a:ext cx="751500" cy="999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assion One"/>
              <a:buNone/>
              <a:defRPr sz="6000" b="0" i="0" u="none" strike="noStrike" cap="none">
                <a:solidFill>
                  <a:schemeClr val="accent5"/>
                </a:solidFill>
                <a:latin typeface="Passion One"/>
                <a:ea typeface="Passion One"/>
                <a:cs typeface="Passion One"/>
                <a:sym typeface="Passion One"/>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4000"/>
              <a:t>05</a:t>
            </a:r>
            <a:endParaRPr lang="en-US"/>
          </a:p>
        </p:txBody>
      </p:sp>
      <p:grpSp>
        <p:nvGrpSpPr>
          <p:cNvPr id="937" name="群組 936">
            <a:extLst>
              <a:ext uri="{FF2B5EF4-FFF2-40B4-BE49-F238E27FC236}">
                <a16:creationId xmlns:a16="http://schemas.microsoft.com/office/drawing/2014/main" id="{EB638A5D-B6B6-BD9F-3FD2-E3FACC42F259}"/>
              </a:ext>
            </a:extLst>
          </p:cNvPr>
          <p:cNvGrpSpPr/>
          <p:nvPr/>
        </p:nvGrpSpPr>
        <p:grpSpPr>
          <a:xfrm>
            <a:off x="5829129" y="1424670"/>
            <a:ext cx="3051102" cy="3006969"/>
            <a:chOff x="6538568" y="1753860"/>
            <a:chExt cx="1788371" cy="1788372"/>
          </a:xfrm>
        </p:grpSpPr>
        <p:grpSp>
          <p:nvGrpSpPr>
            <p:cNvPr id="748" name="Google Shape;1144;p35">
              <a:extLst>
                <a:ext uri="{FF2B5EF4-FFF2-40B4-BE49-F238E27FC236}">
                  <a16:creationId xmlns:a16="http://schemas.microsoft.com/office/drawing/2014/main" id="{58198A9C-3598-1A64-ECCB-7C2DFD172C05}"/>
                </a:ext>
              </a:extLst>
            </p:cNvPr>
            <p:cNvGrpSpPr/>
            <p:nvPr/>
          </p:nvGrpSpPr>
          <p:grpSpPr>
            <a:xfrm>
              <a:off x="7406269" y="2639688"/>
              <a:ext cx="659361" cy="902544"/>
              <a:chOff x="7293539" y="1669206"/>
              <a:chExt cx="659361" cy="902544"/>
            </a:xfrm>
          </p:grpSpPr>
          <p:sp>
            <p:nvSpPr>
              <p:cNvPr id="749" name="Google Shape;1145;p35">
                <a:extLst>
                  <a:ext uri="{FF2B5EF4-FFF2-40B4-BE49-F238E27FC236}">
                    <a16:creationId xmlns:a16="http://schemas.microsoft.com/office/drawing/2014/main" id="{1877293F-A5B0-013D-50A2-4E182885B1C5}"/>
                  </a:ext>
                </a:extLst>
              </p:cNvPr>
              <p:cNvSpPr/>
              <p:nvPr/>
            </p:nvSpPr>
            <p:spPr>
              <a:xfrm>
                <a:off x="7319989" y="2229865"/>
                <a:ext cx="615237" cy="324531"/>
              </a:xfrm>
              <a:custGeom>
                <a:avLst/>
                <a:gdLst/>
                <a:ahLst/>
                <a:cxnLst/>
                <a:rect l="l" t="t" r="r" b="b"/>
                <a:pathLst>
                  <a:path w="17371" h="9163" extrusionOk="0">
                    <a:moveTo>
                      <a:pt x="15336" y="0"/>
                    </a:moveTo>
                    <a:cubicBezTo>
                      <a:pt x="11393" y="3881"/>
                      <a:pt x="5978" y="6281"/>
                      <a:pt x="1" y="6281"/>
                    </a:cubicBezTo>
                    <a:lnTo>
                      <a:pt x="1" y="9162"/>
                    </a:lnTo>
                    <a:cubicBezTo>
                      <a:pt x="6772" y="9162"/>
                      <a:pt x="12901" y="6441"/>
                      <a:pt x="17370" y="2034"/>
                    </a:cubicBezTo>
                    <a:lnTo>
                      <a:pt x="153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146;p35">
                <a:extLst>
                  <a:ext uri="{FF2B5EF4-FFF2-40B4-BE49-F238E27FC236}">
                    <a16:creationId xmlns:a16="http://schemas.microsoft.com/office/drawing/2014/main" id="{10CAAEB4-EEBE-A745-EA3D-2386CFF3C781}"/>
                  </a:ext>
                </a:extLst>
              </p:cNvPr>
              <p:cNvSpPr/>
              <p:nvPr/>
            </p:nvSpPr>
            <p:spPr>
              <a:xfrm>
                <a:off x="7302634" y="2212545"/>
                <a:ext cx="650265" cy="359204"/>
              </a:xfrm>
              <a:custGeom>
                <a:avLst/>
                <a:gdLst/>
                <a:ahLst/>
                <a:cxnLst/>
                <a:rect l="l" t="t" r="r" b="b"/>
                <a:pathLst>
                  <a:path w="18360" h="10142" extrusionOk="0">
                    <a:moveTo>
                      <a:pt x="15817" y="1176"/>
                    </a:moveTo>
                    <a:lnTo>
                      <a:pt x="17164" y="2523"/>
                    </a:lnTo>
                    <a:cubicBezTo>
                      <a:pt x="12757" y="6689"/>
                      <a:pt x="7048" y="9035"/>
                      <a:pt x="981" y="9160"/>
                    </a:cubicBezTo>
                    <a:lnTo>
                      <a:pt x="981" y="7260"/>
                    </a:lnTo>
                    <a:cubicBezTo>
                      <a:pt x="6539" y="7135"/>
                      <a:pt x="11776" y="4994"/>
                      <a:pt x="15817" y="1176"/>
                    </a:cubicBezTo>
                    <a:close/>
                    <a:moveTo>
                      <a:pt x="15831" y="1"/>
                    </a:moveTo>
                    <a:cubicBezTo>
                      <a:pt x="15706" y="1"/>
                      <a:pt x="15581" y="48"/>
                      <a:pt x="15487" y="141"/>
                    </a:cubicBezTo>
                    <a:cubicBezTo>
                      <a:pt x="11455" y="4102"/>
                      <a:pt x="6129" y="6279"/>
                      <a:pt x="491" y="6279"/>
                    </a:cubicBezTo>
                    <a:cubicBezTo>
                      <a:pt x="214" y="6279"/>
                      <a:pt x="0" y="6502"/>
                      <a:pt x="0" y="6770"/>
                    </a:cubicBezTo>
                    <a:lnTo>
                      <a:pt x="0" y="9651"/>
                    </a:lnTo>
                    <a:cubicBezTo>
                      <a:pt x="0" y="9928"/>
                      <a:pt x="214" y="10142"/>
                      <a:pt x="491" y="10142"/>
                    </a:cubicBezTo>
                    <a:cubicBezTo>
                      <a:pt x="7164" y="10142"/>
                      <a:pt x="13453" y="7564"/>
                      <a:pt x="18208" y="2871"/>
                    </a:cubicBezTo>
                    <a:cubicBezTo>
                      <a:pt x="18306" y="2782"/>
                      <a:pt x="18351" y="2657"/>
                      <a:pt x="18351" y="2523"/>
                    </a:cubicBezTo>
                    <a:cubicBezTo>
                      <a:pt x="18360" y="2398"/>
                      <a:pt x="18306" y="2273"/>
                      <a:pt x="18208" y="2175"/>
                    </a:cubicBezTo>
                    <a:lnTo>
                      <a:pt x="16174" y="141"/>
                    </a:lnTo>
                    <a:cubicBezTo>
                      <a:pt x="16080" y="48"/>
                      <a:pt x="15955" y="1"/>
                      <a:pt x="15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147;p35">
                <a:extLst>
                  <a:ext uri="{FF2B5EF4-FFF2-40B4-BE49-F238E27FC236}">
                    <a16:creationId xmlns:a16="http://schemas.microsoft.com/office/drawing/2014/main" id="{F6DA5DFF-455C-C262-66A3-0323132BC498}"/>
                  </a:ext>
                </a:extLst>
              </p:cNvPr>
              <p:cNvSpPr/>
              <p:nvPr/>
            </p:nvSpPr>
            <p:spPr>
              <a:xfrm>
                <a:off x="7319989" y="1686418"/>
                <a:ext cx="543198" cy="765903"/>
              </a:xfrm>
              <a:custGeom>
                <a:avLst/>
                <a:gdLst/>
                <a:ahLst/>
                <a:cxnLst/>
                <a:rect l="l" t="t" r="r" b="b"/>
                <a:pathLst>
                  <a:path w="15337" h="21625" extrusionOk="0">
                    <a:moveTo>
                      <a:pt x="1" y="0"/>
                    </a:moveTo>
                    <a:lnTo>
                      <a:pt x="1" y="21625"/>
                    </a:lnTo>
                    <a:cubicBezTo>
                      <a:pt x="5978" y="21625"/>
                      <a:pt x="11393" y="19225"/>
                      <a:pt x="15336" y="1534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148;p35">
                <a:extLst>
                  <a:ext uri="{FF2B5EF4-FFF2-40B4-BE49-F238E27FC236}">
                    <a16:creationId xmlns:a16="http://schemas.microsoft.com/office/drawing/2014/main" id="{54A366D5-AECB-D1E3-AB0D-08843EDF1C39}"/>
                  </a:ext>
                </a:extLst>
              </p:cNvPr>
              <p:cNvSpPr/>
              <p:nvPr/>
            </p:nvSpPr>
            <p:spPr>
              <a:xfrm>
                <a:off x="7302634" y="1669206"/>
                <a:ext cx="577907" cy="800506"/>
              </a:xfrm>
              <a:custGeom>
                <a:avLst/>
                <a:gdLst/>
                <a:ahLst/>
                <a:cxnLst/>
                <a:rect l="l" t="t" r="r" b="b"/>
                <a:pathLst>
                  <a:path w="16317" h="22602" extrusionOk="0">
                    <a:moveTo>
                      <a:pt x="981" y="1673"/>
                    </a:moveTo>
                    <a:lnTo>
                      <a:pt x="15130" y="15821"/>
                    </a:lnTo>
                    <a:cubicBezTo>
                      <a:pt x="11267" y="19452"/>
                      <a:pt x="6272" y="21495"/>
                      <a:pt x="981" y="21620"/>
                    </a:cubicBezTo>
                    <a:lnTo>
                      <a:pt x="981" y="1673"/>
                    </a:lnTo>
                    <a:close/>
                    <a:moveTo>
                      <a:pt x="490" y="0"/>
                    </a:moveTo>
                    <a:cubicBezTo>
                      <a:pt x="426" y="0"/>
                      <a:pt x="363" y="13"/>
                      <a:pt x="303" y="40"/>
                    </a:cubicBezTo>
                    <a:cubicBezTo>
                      <a:pt x="116" y="111"/>
                      <a:pt x="0" y="290"/>
                      <a:pt x="0" y="486"/>
                    </a:cubicBezTo>
                    <a:lnTo>
                      <a:pt x="0" y="22111"/>
                    </a:lnTo>
                    <a:cubicBezTo>
                      <a:pt x="0" y="22387"/>
                      <a:pt x="214" y="22601"/>
                      <a:pt x="491" y="22601"/>
                    </a:cubicBezTo>
                    <a:cubicBezTo>
                      <a:pt x="6388" y="22601"/>
                      <a:pt x="11963" y="20326"/>
                      <a:pt x="16174" y="16178"/>
                    </a:cubicBezTo>
                    <a:cubicBezTo>
                      <a:pt x="16263" y="16089"/>
                      <a:pt x="16317" y="15964"/>
                      <a:pt x="16317" y="15830"/>
                    </a:cubicBezTo>
                    <a:cubicBezTo>
                      <a:pt x="16317" y="15705"/>
                      <a:pt x="16272" y="15571"/>
                      <a:pt x="16174" y="15482"/>
                    </a:cubicBezTo>
                    <a:lnTo>
                      <a:pt x="839" y="147"/>
                    </a:lnTo>
                    <a:cubicBezTo>
                      <a:pt x="744" y="52"/>
                      <a:pt x="617" y="0"/>
                      <a:pt x="490" y="0"/>
                    </a:cubicBezTo>
                    <a:close/>
                  </a:path>
                </a:pathLst>
              </a:custGeom>
              <a:solidFill>
                <a:srgbClr val="4A1B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 name="Google Shape;1149;p35">
                <a:extLst>
                  <a:ext uri="{FF2B5EF4-FFF2-40B4-BE49-F238E27FC236}">
                    <a16:creationId xmlns:a16="http://schemas.microsoft.com/office/drawing/2014/main" id="{C74299D6-9168-A85E-0425-8C402A6A1001}"/>
                  </a:ext>
                </a:extLst>
              </p:cNvPr>
              <p:cNvGrpSpPr/>
              <p:nvPr/>
            </p:nvGrpSpPr>
            <p:grpSpPr>
              <a:xfrm rot="3143890" flipH="1">
                <a:off x="7330931" y="1866740"/>
                <a:ext cx="223407" cy="204317"/>
                <a:chOff x="7951491" y="3948941"/>
                <a:chExt cx="472500" cy="432126"/>
              </a:xfrm>
            </p:grpSpPr>
            <p:sp>
              <p:nvSpPr>
                <p:cNvPr id="765" name="Google Shape;1150;p35">
                  <a:extLst>
                    <a:ext uri="{FF2B5EF4-FFF2-40B4-BE49-F238E27FC236}">
                      <a16:creationId xmlns:a16="http://schemas.microsoft.com/office/drawing/2014/main" id="{1E1576E0-28AA-707A-27C9-6D831F6C8AF4}"/>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 name="Google Shape;1151;p35">
                  <a:extLst>
                    <a:ext uri="{FF2B5EF4-FFF2-40B4-BE49-F238E27FC236}">
                      <a16:creationId xmlns:a16="http://schemas.microsoft.com/office/drawing/2014/main" id="{F60F095E-44D5-F2DC-CFE0-40FA38F5FDE6}"/>
                    </a:ext>
                  </a:extLst>
                </p:cNvPr>
                <p:cNvGrpSpPr/>
                <p:nvPr/>
              </p:nvGrpSpPr>
              <p:grpSpPr>
                <a:xfrm>
                  <a:off x="8040998" y="4004152"/>
                  <a:ext cx="305305" cy="293709"/>
                  <a:chOff x="8040998" y="4004152"/>
                  <a:chExt cx="305305" cy="293709"/>
                </a:xfrm>
              </p:grpSpPr>
              <p:sp>
                <p:nvSpPr>
                  <p:cNvPr id="767" name="Google Shape;1152;p35">
                    <a:extLst>
                      <a:ext uri="{FF2B5EF4-FFF2-40B4-BE49-F238E27FC236}">
                        <a16:creationId xmlns:a16="http://schemas.microsoft.com/office/drawing/2014/main" id="{D2F6EE77-5900-BE2B-CA81-868463E6127C}"/>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153;p35">
                    <a:extLst>
                      <a:ext uri="{FF2B5EF4-FFF2-40B4-BE49-F238E27FC236}">
                        <a16:creationId xmlns:a16="http://schemas.microsoft.com/office/drawing/2014/main" id="{DE3ECEF6-5013-51A9-5D5C-DE9B7206474E}"/>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1154;p35">
                    <a:extLst>
                      <a:ext uri="{FF2B5EF4-FFF2-40B4-BE49-F238E27FC236}">
                        <a16:creationId xmlns:a16="http://schemas.microsoft.com/office/drawing/2014/main" id="{28F03918-F3E8-9DDF-E59F-E96CB028F6A6}"/>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155;p35">
                    <a:extLst>
                      <a:ext uri="{FF2B5EF4-FFF2-40B4-BE49-F238E27FC236}">
                        <a16:creationId xmlns:a16="http://schemas.microsoft.com/office/drawing/2014/main" id="{B5423B23-84CF-967D-1FF7-C665703F3935}"/>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156;p35">
                    <a:extLst>
                      <a:ext uri="{FF2B5EF4-FFF2-40B4-BE49-F238E27FC236}">
                        <a16:creationId xmlns:a16="http://schemas.microsoft.com/office/drawing/2014/main" id="{23BA9D73-39E4-AE25-945E-11BEDB9DD933}"/>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1157;p35">
                    <a:extLst>
                      <a:ext uri="{FF2B5EF4-FFF2-40B4-BE49-F238E27FC236}">
                        <a16:creationId xmlns:a16="http://schemas.microsoft.com/office/drawing/2014/main" id="{ABFBB786-1D0A-E42C-39A4-93B59843115E}"/>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158;p35">
                    <a:extLst>
                      <a:ext uri="{FF2B5EF4-FFF2-40B4-BE49-F238E27FC236}">
                        <a16:creationId xmlns:a16="http://schemas.microsoft.com/office/drawing/2014/main" id="{8273C894-9E67-8F0C-B78F-546C7EF83B39}"/>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159;p35">
                    <a:extLst>
                      <a:ext uri="{FF2B5EF4-FFF2-40B4-BE49-F238E27FC236}">
                        <a16:creationId xmlns:a16="http://schemas.microsoft.com/office/drawing/2014/main" id="{A8CBE70F-3D60-0911-D351-FC2ACEE04C74}"/>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4" name="Google Shape;1160;p35">
                <a:extLst>
                  <a:ext uri="{FF2B5EF4-FFF2-40B4-BE49-F238E27FC236}">
                    <a16:creationId xmlns:a16="http://schemas.microsoft.com/office/drawing/2014/main" id="{06FEAD10-F35D-D35F-34B2-C065355B145A}"/>
                  </a:ext>
                </a:extLst>
              </p:cNvPr>
              <p:cNvSpPr/>
              <p:nvPr/>
            </p:nvSpPr>
            <p:spPr>
              <a:xfrm rot="3144046" flipH="1">
                <a:off x="7342968" y="2126863"/>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1161;p35">
                <a:extLst>
                  <a:ext uri="{FF2B5EF4-FFF2-40B4-BE49-F238E27FC236}">
                    <a16:creationId xmlns:a16="http://schemas.microsoft.com/office/drawing/2014/main" id="{2E7FB2DE-91D6-19B3-6314-6A3E955A7F4A}"/>
                  </a:ext>
                </a:extLst>
              </p:cNvPr>
              <p:cNvGrpSpPr/>
              <p:nvPr/>
            </p:nvGrpSpPr>
            <p:grpSpPr>
              <a:xfrm rot="4258805" flipH="1">
                <a:off x="7515515" y="2012213"/>
                <a:ext cx="280760" cy="216537"/>
                <a:chOff x="3206237" y="4273754"/>
                <a:chExt cx="855128" cy="659520"/>
              </a:xfrm>
            </p:grpSpPr>
            <p:sp>
              <p:nvSpPr>
                <p:cNvPr id="761" name="Google Shape;1162;p35">
                  <a:extLst>
                    <a:ext uri="{FF2B5EF4-FFF2-40B4-BE49-F238E27FC236}">
                      <a16:creationId xmlns:a16="http://schemas.microsoft.com/office/drawing/2014/main" id="{AE885742-A02D-A194-3EB5-43716E903C75}"/>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163;p35">
                  <a:extLst>
                    <a:ext uri="{FF2B5EF4-FFF2-40B4-BE49-F238E27FC236}">
                      <a16:creationId xmlns:a16="http://schemas.microsoft.com/office/drawing/2014/main" id="{D90F97A9-0861-5474-9FC8-A1BE4374E11A}"/>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164;p35">
                  <a:extLst>
                    <a:ext uri="{FF2B5EF4-FFF2-40B4-BE49-F238E27FC236}">
                      <a16:creationId xmlns:a16="http://schemas.microsoft.com/office/drawing/2014/main" id="{40031E52-F15B-EF28-01A0-4B7080BC5656}"/>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1165;p35">
                  <a:extLst>
                    <a:ext uri="{FF2B5EF4-FFF2-40B4-BE49-F238E27FC236}">
                      <a16:creationId xmlns:a16="http://schemas.microsoft.com/office/drawing/2014/main" id="{B7185D3D-E91E-5C5E-6A9B-1B5817ED312D}"/>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1166;p35">
                <a:extLst>
                  <a:ext uri="{FF2B5EF4-FFF2-40B4-BE49-F238E27FC236}">
                    <a16:creationId xmlns:a16="http://schemas.microsoft.com/office/drawing/2014/main" id="{01AABC0C-7135-743B-9572-D004458D076E}"/>
                  </a:ext>
                </a:extLst>
              </p:cNvPr>
              <p:cNvGrpSpPr/>
              <p:nvPr/>
            </p:nvGrpSpPr>
            <p:grpSpPr>
              <a:xfrm rot="2079461" flipH="1">
                <a:off x="7331753" y="2083689"/>
                <a:ext cx="223011" cy="177665"/>
                <a:chOff x="-602987" y="2563895"/>
                <a:chExt cx="640505" cy="510186"/>
              </a:xfrm>
            </p:grpSpPr>
            <p:sp>
              <p:nvSpPr>
                <p:cNvPr id="758" name="Google Shape;1167;p35">
                  <a:extLst>
                    <a:ext uri="{FF2B5EF4-FFF2-40B4-BE49-F238E27FC236}">
                      <a16:creationId xmlns:a16="http://schemas.microsoft.com/office/drawing/2014/main" id="{B5719C87-1631-0169-5ADF-2E24C51B3257}"/>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168;p35">
                  <a:extLst>
                    <a:ext uri="{FF2B5EF4-FFF2-40B4-BE49-F238E27FC236}">
                      <a16:creationId xmlns:a16="http://schemas.microsoft.com/office/drawing/2014/main" id="{7A44EE47-E450-AB6B-D040-11466C09A32E}"/>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1169;p35">
                  <a:extLst>
                    <a:ext uri="{FF2B5EF4-FFF2-40B4-BE49-F238E27FC236}">
                      <a16:creationId xmlns:a16="http://schemas.microsoft.com/office/drawing/2014/main" id="{D5A021F9-CDD0-8B82-DEAA-724D63D3AC3F}"/>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1170;p35">
                <a:extLst>
                  <a:ext uri="{FF2B5EF4-FFF2-40B4-BE49-F238E27FC236}">
                    <a16:creationId xmlns:a16="http://schemas.microsoft.com/office/drawing/2014/main" id="{B15A097A-71D3-7BB3-C508-EF9127AA31BA}"/>
                  </a:ext>
                </a:extLst>
              </p:cNvPr>
              <p:cNvSpPr/>
              <p:nvPr/>
            </p:nvSpPr>
            <p:spPr>
              <a:xfrm rot="3144104" flipH="1">
                <a:off x="7595003" y="2124089"/>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1171;p35">
              <a:extLst>
                <a:ext uri="{FF2B5EF4-FFF2-40B4-BE49-F238E27FC236}">
                  <a16:creationId xmlns:a16="http://schemas.microsoft.com/office/drawing/2014/main" id="{22F3A580-E900-3486-9103-D97A134D6D30}"/>
                </a:ext>
              </a:extLst>
            </p:cNvPr>
            <p:cNvGrpSpPr/>
            <p:nvPr/>
          </p:nvGrpSpPr>
          <p:grpSpPr>
            <a:xfrm>
              <a:off x="7413770" y="2015171"/>
              <a:ext cx="913169" cy="672105"/>
              <a:chOff x="7301040" y="1044689"/>
              <a:chExt cx="913169" cy="672105"/>
            </a:xfrm>
          </p:grpSpPr>
          <p:sp>
            <p:nvSpPr>
              <p:cNvPr id="776" name="Google Shape;1172;p35">
                <a:extLst>
                  <a:ext uri="{FF2B5EF4-FFF2-40B4-BE49-F238E27FC236}">
                    <a16:creationId xmlns:a16="http://schemas.microsoft.com/office/drawing/2014/main" id="{E0DA0043-DAA4-70E4-231A-81BDBB77F558}"/>
                  </a:ext>
                </a:extLst>
              </p:cNvPr>
              <p:cNvSpPr/>
              <p:nvPr/>
            </p:nvSpPr>
            <p:spPr>
              <a:xfrm>
                <a:off x="7871970" y="1062079"/>
                <a:ext cx="324849" cy="624375"/>
              </a:xfrm>
              <a:custGeom>
                <a:avLst/>
                <a:gdLst/>
                <a:ahLst/>
                <a:cxnLst/>
                <a:rect l="l" t="t" r="r" b="b"/>
                <a:pathLst>
                  <a:path w="9172" h="17629" extrusionOk="0">
                    <a:moveTo>
                      <a:pt x="2044" y="0"/>
                    </a:moveTo>
                    <a:lnTo>
                      <a:pt x="1" y="2043"/>
                    </a:lnTo>
                    <a:cubicBezTo>
                      <a:pt x="3890" y="5986"/>
                      <a:pt x="6290" y="11401"/>
                      <a:pt x="6290" y="17378"/>
                    </a:cubicBezTo>
                    <a:cubicBezTo>
                      <a:pt x="6290" y="17467"/>
                      <a:pt x="6281" y="17548"/>
                      <a:pt x="6281" y="17628"/>
                    </a:cubicBezTo>
                    <a:lnTo>
                      <a:pt x="9163" y="17628"/>
                    </a:lnTo>
                    <a:cubicBezTo>
                      <a:pt x="9163" y="17548"/>
                      <a:pt x="9172" y="17467"/>
                      <a:pt x="9172" y="17378"/>
                    </a:cubicBezTo>
                    <a:cubicBezTo>
                      <a:pt x="9172" y="10607"/>
                      <a:pt x="6451" y="4470"/>
                      <a:pt x="20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1173;p35">
                <a:extLst>
                  <a:ext uri="{FF2B5EF4-FFF2-40B4-BE49-F238E27FC236}">
                    <a16:creationId xmlns:a16="http://schemas.microsoft.com/office/drawing/2014/main" id="{F73E2C6D-BA72-D0C7-45A3-CD67AEC0D1CA}"/>
                  </a:ext>
                </a:extLst>
              </p:cNvPr>
              <p:cNvSpPr/>
              <p:nvPr/>
            </p:nvSpPr>
            <p:spPr>
              <a:xfrm>
                <a:off x="7853022" y="1044689"/>
                <a:ext cx="361188" cy="659120"/>
              </a:xfrm>
              <a:custGeom>
                <a:avLst/>
                <a:gdLst/>
                <a:ahLst/>
                <a:cxnLst/>
                <a:rect l="l" t="t" r="r" b="b"/>
                <a:pathLst>
                  <a:path w="10198" h="18610" extrusionOk="0">
                    <a:moveTo>
                      <a:pt x="2570" y="1196"/>
                    </a:moveTo>
                    <a:cubicBezTo>
                      <a:pt x="6798" y="5665"/>
                      <a:pt x="9154" y="11473"/>
                      <a:pt x="9216" y="17628"/>
                    </a:cubicBezTo>
                    <a:lnTo>
                      <a:pt x="7316" y="17628"/>
                    </a:lnTo>
                    <a:cubicBezTo>
                      <a:pt x="7253" y="11981"/>
                      <a:pt x="5103" y="6647"/>
                      <a:pt x="1232" y="2534"/>
                    </a:cubicBezTo>
                    <a:lnTo>
                      <a:pt x="2570" y="1196"/>
                    </a:lnTo>
                    <a:close/>
                    <a:moveTo>
                      <a:pt x="2579" y="1"/>
                    </a:moveTo>
                    <a:cubicBezTo>
                      <a:pt x="2445" y="1"/>
                      <a:pt x="2320" y="54"/>
                      <a:pt x="2231" y="143"/>
                    </a:cubicBezTo>
                    <a:lnTo>
                      <a:pt x="197" y="2186"/>
                    </a:lnTo>
                    <a:cubicBezTo>
                      <a:pt x="1" y="2373"/>
                      <a:pt x="1" y="2686"/>
                      <a:pt x="188" y="2873"/>
                    </a:cubicBezTo>
                    <a:cubicBezTo>
                      <a:pt x="4149" y="6905"/>
                      <a:pt x="6335" y="12231"/>
                      <a:pt x="6335" y="17869"/>
                    </a:cubicBezTo>
                    <a:cubicBezTo>
                      <a:pt x="6335" y="17914"/>
                      <a:pt x="6335" y="17950"/>
                      <a:pt x="6335" y="17994"/>
                    </a:cubicBezTo>
                    <a:cubicBezTo>
                      <a:pt x="6326" y="18030"/>
                      <a:pt x="6326" y="18074"/>
                      <a:pt x="6326" y="18119"/>
                    </a:cubicBezTo>
                    <a:cubicBezTo>
                      <a:pt x="6326" y="18253"/>
                      <a:pt x="6379" y="18378"/>
                      <a:pt x="6468" y="18467"/>
                    </a:cubicBezTo>
                    <a:cubicBezTo>
                      <a:pt x="6558" y="18565"/>
                      <a:pt x="6691" y="18610"/>
                      <a:pt x="6816" y="18610"/>
                    </a:cubicBezTo>
                    <a:lnTo>
                      <a:pt x="9698" y="18610"/>
                    </a:lnTo>
                    <a:cubicBezTo>
                      <a:pt x="9965" y="18610"/>
                      <a:pt x="10188" y="18396"/>
                      <a:pt x="10188" y="18128"/>
                    </a:cubicBezTo>
                    <a:cubicBezTo>
                      <a:pt x="10188" y="18092"/>
                      <a:pt x="10188" y="18057"/>
                      <a:pt x="10188" y="18021"/>
                    </a:cubicBezTo>
                    <a:cubicBezTo>
                      <a:pt x="10197" y="17976"/>
                      <a:pt x="10197" y="17923"/>
                      <a:pt x="10197" y="17869"/>
                    </a:cubicBezTo>
                    <a:cubicBezTo>
                      <a:pt x="10197" y="11196"/>
                      <a:pt x="7610" y="4907"/>
                      <a:pt x="2927" y="152"/>
                    </a:cubicBezTo>
                    <a:cubicBezTo>
                      <a:pt x="2838" y="54"/>
                      <a:pt x="2713" y="1"/>
                      <a:pt x="2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1174;p35">
                <a:extLst>
                  <a:ext uri="{FF2B5EF4-FFF2-40B4-BE49-F238E27FC236}">
                    <a16:creationId xmlns:a16="http://schemas.microsoft.com/office/drawing/2014/main" id="{24645940-80C8-E8D8-C9FA-DB3C7ABD8B86}"/>
                  </a:ext>
                </a:extLst>
              </p:cNvPr>
              <p:cNvSpPr/>
              <p:nvPr/>
            </p:nvSpPr>
            <p:spPr>
              <a:xfrm>
                <a:off x="7319989" y="1134437"/>
                <a:ext cx="774793" cy="552017"/>
              </a:xfrm>
              <a:custGeom>
                <a:avLst/>
                <a:gdLst/>
                <a:ahLst/>
                <a:cxnLst/>
                <a:rect l="l" t="t" r="r" b="b"/>
                <a:pathLst>
                  <a:path w="21876" h="15586" extrusionOk="0">
                    <a:moveTo>
                      <a:pt x="15586" y="0"/>
                    </a:moveTo>
                    <a:lnTo>
                      <a:pt x="1" y="15585"/>
                    </a:lnTo>
                    <a:lnTo>
                      <a:pt x="21866" y="15585"/>
                    </a:lnTo>
                    <a:cubicBezTo>
                      <a:pt x="21866" y="15505"/>
                      <a:pt x="21875" y="15424"/>
                      <a:pt x="21875" y="15335"/>
                    </a:cubicBezTo>
                    <a:cubicBezTo>
                      <a:pt x="21875" y="9358"/>
                      <a:pt x="19475" y="3943"/>
                      <a:pt x="15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1175;p35">
                <a:extLst>
                  <a:ext uri="{FF2B5EF4-FFF2-40B4-BE49-F238E27FC236}">
                    <a16:creationId xmlns:a16="http://schemas.microsoft.com/office/drawing/2014/main" id="{8B1F8B36-54E0-FE78-8C05-4D64B339BDB3}"/>
                  </a:ext>
                </a:extLst>
              </p:cNvPr>
              <p:cNvSpPr/>
              <p:nvPr/>
            </p:nvSpPr>
            <p:spPr>
              <a:xfrm>
                <a:off x="7301040" y="1117011"/>
                <a:ext cx="811096" cy="586797"/>
              </a:xfrm>
              <a:custGeom>
                <a:avLst/>
                <a:gdLst/>
                <a:ahLst/>
                <a:cxnLst/>
                <a:rect l="l" t="t" r="r" b="b"/>
                <a:pathLst>
                  <a:path w="22901" h="16568" extrusionOk="0">
                    <a:moveTo>
                      <a:pt x="16121" y="1188"/>
                    </a:moveTo>
                    <a:cubicBezTo>
                      <a:pt x="19805" y="5113"/>
                      <a:pt x="21857" y="10198"/>
                      <a:pt x="21920" y="15586"/>
                    </a:cubicBezTo>
                    <a:lnTo>
                      <a:pt x="1722" y="15586"/>
                    </a:lnTo>
                    <a:lnTo>
                      <a:pt x="16121" y="1188"/>
                    </a:lnTo>
                    <a:close/>
                    <a:moveTo>
                      <a:pt x="16103" y="0"/>
                    </a:moveTo>
                    <a:cubicBezTo>
                      <a:pt x="15986" y="0"/>
                      <a:pt x="15865" y="53"/>
                      <a:pt x="15782" y="144"/>
                    </a:cubicBezTo>
                    <a:lnTo>
                      <a:pt x="188" y="15738"/>
                    </a:lnTo>
                    <a:cubicBezTo>
                      <a:pt x="45" y="15872"/>
                      <a:pt x="1" y="16086"/>
                      <a:pt x="81" y="16264"/>
                    </a:cubicBezTo>
                    <a:cubicBezTo>
                      <a:pt x="152" y="16452"/>
                      <a:pt x="331" y="16568"/>
                      <a:pt x="536" y="16568"/>
                    </a:cubicBezTo>
                    <a:lnTo>
                      <a:pt x="22401" y="16568"/>
                    </a:lnTo>
                    <a:cubicBezTo>
                      <a:pt x="22669" y="16568"/>
                      <a:pt x="22892" y="16354"/>
                      <a:pt x="22892" y="16086"/>
                    </a:cubicBezTo>
                    <a:cubicBezTo>
                      <a:pt x="22892" y="16050"/>
                      <a:pt x="22892" y="16015"/>
                      <a:pt x="22901" y="15979"/>
                    </a:cubicBezTo>
                    <a:cubicBezTo>
                      <a:pt x="22901" y="15934"/>
                      <a:pt x="22901" y="15881"/>
                      <a:pt x="22901" y="15827"/>
                    </a:cubicBezTo>
                    <a:cubicBezTo>
                      <a:pt x="22901" y="9922"/>
                      <a:pt x="20617" y="4355"/>
                      <a:pt x="16478" y="144"/>
                    </a:cubicBezTo>
                    <a:cubicBezTo>
                      <a:pt x="16380" y="55"/>
                      <a:pt x="16255" y="1"/>
                      <a:pt x="16130" y="1"/>
                    </a:cubicBezTo>
                    <a:cubicBezTo>
                      <a:pt x="16121" y="1"/>
                      <a:pt x="16112" y="0"/>
                      <a:pt x="16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1176;p35">
                <a:extLst>
                  <a:ext uri="{FF2B5EF4-FFF2-40B4-BE49-F238E27FC236}">
                    <a16:creationId xmlns:a16="http://schemas.microsoft.com/office/drawing/2014/main" id="{5E5768B7-9409-9756-92DD-DB43EE7E8D7D}"/>
                  </a:ext>
                </a:extLst>
              </p:cNvPr>
              <p:cNvGrpSpPr/>
              <p:nvPr/>
            </p:nvGrpSpPr>
            <p:grpSpPr>
              <a:xfrm rot="490619" flipH="1">
                <a:off x="7640971" y="1310357"/>
                <a:ext cx="280771" cy="216545"/>
                <a:chOff x="3206237" y="4273754"/>
                <a:chExt cx="855128" cy="659520"/>
              </a:xfrm>
            </p:grpSpPr>
            <p:sp>
              <p:nvSpPr>
                <p:cNvPr id="798" name="Google Shape;1177;p35">
                  <a:extLst>
                    <a:ext uri="{FF2B5EF4-FFF2-40B4-BE49-F238E27FC236}">
                      <a16:creationId xmlns:a16="http://schemas.microsoft.com/office/drawing/2014/main" id="{62359EE1-8DD2-479E-A686-8AFBB4106D4E}"/>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1178;p35">
                  <a:extLst>
                    <a:ext uri="{FF2B5EF4-FFF2-40B4-BE49-F238E27FC236}">
                      <a16:creationId xmlns:a16="http://schemas.microsoft.com/office/drawing/2014/main" id="{E88A7896-DFA8-3D62-FFDD-5709304FAE3A}"/>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1179;p35">
                  <a:extLst>
                    <a:ext uri="{FF2B5EF4-FFF2-40B4-BE49-F238E27FC236}">
                      <a16:creationId xmlns:a16="http://schemas.microsoft.com/office/drawing/2014/main" id="{0C97ED17-E289-7E84-127C-8C77886F709C}"/>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1180;p35">
                  <a:extLst>
                    <a:ext uri="{FF2B5EF4-FFF2-40B4-BE49-F238E27FC236}">
                      <a16:creationId xmlns:a16="http://schemas.microsoft.com/office/drawing/2014/main" id="{0D0DDFEB-75B4-C7C0-078D-3FC728853C34}"/>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1181;p35">
                <a:extLst>
                  <a:ext uri="{FF2B5EF4-FFF2-40B4-BE49-F238E27FC236}">
                    <a16:creationId xmlns:a16="http://schemas.microsoft.com/office/drawing/2014/main" id="{199A71BC-DF99-386B-5071-1759101EB1C2}"/>
                  </a:ext>
                </a:extLst>
              </p:cNvPr>
              <p:cNvGrpSpPr/>
              <p:nvPr/>
            </p:nvGrpSpPr>
            <p:grpSpPr>
              <a:xfrm rot="3143890" flipH="1">
                <a:off x="7498206" y="1463802"/>
                <a:ext cx="223407" cy="204317"/>
                <a:chOff x="7951491" y="3948941"/>
                <a:chExt cx="472500" cy="432126"/>
              </a:xfrm>
            </p:grpSpPr>
            <p:sp>
              <p:nvSpPr>
                <p:cNvPr id="788" name="Google Shape;1182;p35">
                  <a:extLst>
                    <a:ext uri="{FF2B5EF4-FFF2-40B4-BE49-F238E27FC236}">
                      <a16:creationId xmlns:a16="http://schemas.microsoft.com/office/drawing/2014/main" id="{F3EE4319-BAEB-7C53-38EB-63D1F2560495}"/>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1183;p35">
                  <a:extLst>
                    <a:ext uri="{FF2B5EF4-FFF2-40B4-BE49-F238E27FC236}">
                      <a16:creationId xmlns:a16="http://schemas.microsoft.com/office/drawing/2014/main" id="{A3F9660F-7332-7268-5147-18E0ECCA7C07}"/>
                    </a:ext>
                  </a:extLst>
                </p:cNvPr>
                <p:cNvGrpSpPr/>
                <p:nvPr/>
              </p:nvGrpSpPr>
              <p:grpSpPr>
                <a:xfrm>
                  <a:off x="8040998" y="4004152"/>
                  <a:ext cx="305305" cy="293709"/>
                  <a:chOff x="8040998" y="4004152"/>
                  <a:chExt cx="305305" cy="293709"/>
                </a:xfrm>
              </p:grpSpPr>
              <p:sp>
                <p:nvSpPr>
                  <p:cNvPr id="790" name="Google Shape;1184;p35">
                    <a:extLst>
                      <a:ext uri="{FF2B5EF4-FFF2-40B4-BE49-F238E27FC236}">
                        <a16:creationId xmlns:a16="http://schemas.microsoft.com/office/drawing/2014/main" id="{0BD88490-CE8C-C31D-F1DD-18B5C1C38861}"/>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1185;p35">
                    <a:extLst>
                      <a:ext uri="{FF2B5EF4-FFF2-40B4-BE49-F238E27FC236}">
                        <a16:creationId xmlns:a16="http://schemas.microsoft.com/office/drawing/2014/main" id="{E0D6875A-F0D8-B640-AB70-8D968218AF95}"/>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1186;p35">
                    <a:extLst>
                      <a:ext uri="{FF2B5EF4-FFF2-40B4-BE49-F238E27FC236}">
                        <a16:creationId xmlns:a16="http://schemas.microsoft.com/office/drawing/2014/main" id="{E1563C76-A5C9-E510-BE2F-61322993B6D3}"/>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1187;p35">
                    <a:extLst>
                      <a:ext uri="{FF2B5EF4-FFF2-40B4-BE49-F238E27FC236}">
                        <a16:creationId xmlns:a16="http://schemas.microsoft.com/office/drawing/2014/main" id="{948CF0BA-83F2-94AF-82C5-AEEDA0E86FD9}"/>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1188;p35">
                    <a:extLst>
                      <a:ext uri="{FF2B5EF4-FFF2-40B4-BE49-F238E27FC236}">
                        <a16:creationId xmlns:a16="http://schemas.microsoft.com/office/drawing/2014/main" id="{C824B4AB-EB4B-16D2-7078-8AD21F1BF01A}"/>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1189;p35">
                    <a:extLst>
                      <a:ext uri="{FF2B5EF4-FFF2-40B4-BE49-F238E27FC236}">
                        <a16:creationId xmlns:a16="http://schemas.microsoft.com/office/drawing/2014/main" id="{9577D3DA-9E93-1CD0-ED9D-BF6EBC809C61}"/>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1190;p35">
                    <a:extLst>
                      <a:ext uri="{FF2B5EF4-FFF2-40B4-BE49-F238E27FC236}">
                        <a16:creationId xmlns:a16="http://schemas.microsoft.com/office/drawing/2014/main" id="{FB326367-E409-9146-5F47-6C2D711D6230}"/>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1191;p35">
                    <a:extLst>
                      <a:ext uri="{FF2B5EF4-FFF2-40B4-BE49-F238E27FC236}">
                        <a16:creationId xmlns:a16="http://schemas.microsoft.com/office/drawing/2014/main" id="{63A56EE4-D778-D96B-B0D7-D8365AB80E92}"/>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 name="Google Shape;1192;p35">
                <a:extLst>
                  <a:ext uri="{FF2B5EF4-FFF2-40B4-BE49-F238E27FC236}">
                    <a16:creationId xmlns:a16="http://schemas.microsoft.com/office/drawing/2014/main" id="{13FF03AD-E160-00DC-AD80-7BF8D5B4B943}"/>
                  </a:ext>
                </a:extLst>
              </p:cNvPr>
              <p:cNvGrpSpPr/>
              <p:nvPr/>
            </p:nvGrpSpPr>
            <p:grpSpPr>
              <a:xfrm rot="4830637" flipH="1">
                <a:off x="7822821" y="1419841"/>
                <a:ext cx="223001" cy="177670"/>
                <a:chOff x="-602987" y="2563895"/>
                <a:chExt cx="640505" cy="510186"/>
              </a:xfrm>
            </p:grpSpPr>
            <p:sp>
              <p:nvSpPr>
                <p:cNvPr id="785" name="Google Shape;1193;p35">
                  <a:extLst>
                    <a:ext uri="{FF2B5EF4-FFF2-40B4-BE49-F238E27FC236}">
                      <a16:creationId xmlns:a16="http://schemas.microsoft.com/office/drawing/2014/main" id="{ACA94A76-F6F8-0A63-8E1C-F03210B3DB2C}"/>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1194;p35">
                  <a:extLst>
                    <a:ext uri="{FF2B5EF4-FFF2-40B4-BE49-F238E27FC236}">
                      <a16:creationId xmlns:a16="http://schemas.microsoft.com/office/drawing/2014/main" id="{CD274477-2492-535D-039E-5BA74BDA8D17}"/>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1195;p35">
                  <a:extLst>
                    <a:ext uri="{FF2B5EF4-FFF2-40B4-BE49-F238E27FC236}">
                      <a16:creationId xmlns:a16="http://schemas.microsoft.com/office/drawing/2014/main" id="{4A5CD616-CE33-9143-5768-F67273F38577}"/>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1196;p35">
                <a:extLst>
                  <a:ext uri="{FF2B5EF4-FFF2-40B4-BE49-F238E27FC236}">
                    <a16:creationId xmlns:a16="http://schemas.microsoft.com/office/drawing/2014/main" id="{71D66AAA-76B9-3AD2-A7D7-8D698BF0A35E}"/>
                  </a:ext>
                </a:extLst>
              </p:cNvPr>
              <p:cNvSpPr/>
              <p:nvPr/>
            </p:nvSpPr>
            <p:spPr>
              <a:xfrm rot="3144046" flipH="1">
                <a:off x="7733493" y="1253363"/>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1197;p35">
                <a:extLst>
                  <a:ext uri="{FF2B5EF4-FFF2-40B4-BE49-F238E27FC236}">
                    <a16:creationId xmlns:a16="http://schemas.microsoft.com/office/drawing/2014/main" id="{B70729C2-7FDD-CA73-8B7D-D7C291167ED8}"/>
                  </a:ext>
                </a:extLst>
              </p:cNvPr>
              <p:cNvSpPr/>
              <p:nvPr/>
            </p:nvSpPr>
            <p:spPr>
              <a:xfrm rot="3144104" flipH="1">
                <a:off x="7751003" y="1495964"/>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1198;p35">
              <a:extLst>
                <a:ext uri="{FF2B5EF4-FFF2-40B4-BE49-F238E27FC236}">
                  <a16:creationId xmlns:a16="http://schemas.microsoft.com/office/drawing/2014/main" id="{EB5C351B-6BF4-6B06-B780-43ABC284338D}"/>
                </a:ext>
              </a:extLst>
            </p:cNvPr>
            <p:cNvGrpSpPr/>
            <p:nvPr/>
          </p:nvGrpSpPr>
          <p:grpSpPr>
            <a:xfrm>
              <a:off x="7413770" y="2639510"/>
              <a:ext cx="912850" cy="650265"/>
              <a:chOff x="7301040" y="1669028"/>
              <a:chExt cx="912850" cy="650265"/>
            </a:xfrm>
          </p:grpSpPr>
          <p:sp>
            <p:nvSpPr>
              <p:cNvPr id="803" name="Google Shape;1199;p35">
                <a:extLst>
                  <a:ext uri="{FF2B5EF4-FFF2-40B4-BE49-F238E27FC236}">
                    <a16:creationId xmlns:a16="http://schemas.microsoft.com/office/drawing/2014/main" id="{1111B8DF-6B08-2015-F499-75A8A3CEF3D6}"/>
                  </a:ext>
                </a:extLst>
              </p:cNvPr>
              <p:cNvSpPr/>
              <p:nvPr/>
            </p:nvSpPr>
            <p:spPr>
              <a:xfrm>
                <a:off x="7319989" y="1686418"/>
                <a:ext cx="774474" cy="543482"/>
              </a:xfrm>
              <a:custGeom>
                <a:avLst/>
                <a:gdLst/>
                <a:ahLst/>
                <a:cxnLst/>
                <a:rect l="l" t="t" r="r" b="b"/>
                <a:pathLst>
                  <a:path w="21867" h="15345" extrusionOk="0">
                    <a:moveTo>
                      <a:pt x="1" y="0"/>
                    </a:moveTo>
                    <a:lnTo>
                      <a:pt x="15336" y="15344"/>
                    </a:lnTo>
                    <a:cubicBezTo>
                      <a:pt x="19315" y="11428"/>
                      <a:pt x="21804" y="6013"/>
                      <a:pt x="21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1200;p35">
                <a:extLst>
                  <a:ext uri="{FF2B5EF4-FFF2-40B4-BE49-F238E27FC236}">
                    <a16:creationId xmlns:a16="http://schemas.microsoft.com/office/drawing/2014/main" id="{A0CC3055-D4E1-C069-78C4-B00FC2D6CC78}"/>
                  </a:ext>
                </a:extLst>
              </p:cNvPr>
              <p:cNvSpPr/>
              <p:nvPr/>
            </p:nvSpPr>
            <p:spPr>
              <a:xfrm>
                <a:off x="7863151" y="1686418"/>
                <a:ext cx="333350" cy="615521"/>
              </a:xfrm>
              <a:custGeom>
                <a:avLst/>
                <a:gdLst/>
                <a:ahLst/>
                <a:cxnLst/>
                <a:rect l="l" t="t" r="r" b="b"/>
                <a:pathLst>
                  <a:path w="9412" h="17379" extrusionOk="0">
                    <a:moveTo>
                      <a:pt x="6530" y="0"/>
                    </a:moveTo>
                    <a:cubicBezTo>
                      <a:pt x="6468" y="6013"/>
                      <a:pt x="3979" y="11428"/>
                      <a:pt x="0" y="15344"/>
                    </a:cubicBezTo>
                    <a:lnTo>
                      <a:pt x="2034" y="17378"/>
                    </a:lnTo>
                    <a:cubicBezTo>
                      <a:pt x="6539" y="12944"/>
                      <a:pt x="9340" y="6807"/>
                      <a:pt x="9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1201;p35">
                <a:extLst>
                  <a:ext uri="{FF2B5EF4-FFF2-40B4-BE49-F238E27FC236}">
                    <a16:creationId xmlns:a16="http://schemas.microsoft.com/office/drawing/2014/main" id="{D4BC39AB-59D1-2695-9517-3B7F7DAE29A7}"/>
                  </a:ext>
                </a:extLst>
              </p:cNvPr>
              <p:cNvSpPr/>
              <p:nvPr/>
            </p:nvSpPr>
            <p:spPr>
              <a:xfrm>
                <a:off x="7845761" y="1669028"/>
                <a:ext cx="368129" cy="650265"/>
              </a:xfrm>
              <a:custGeom>
                <a:avLst/>
                <a:gdLst/>
                <a:ahLst/>
                <a:cxnLst/>
                <a:rect l="l" t="t" r="r" b="b"/>
                <a:pathLst>
                  <a:path w="10394" h="18360" extrusionOk="0">
                    <a:moveTo>
                      <a:pt x="9403" y="982"/>
                    </a:moveTo>
                    <a:cubicBezTo>
                      <a:pt x="9216" y="7093"/>
                      <a:pt x="6789" y="12802"/>
                      <a:pt x="2525" y="17173"/>
                    </a:cubicBezTo>
                    <a:lnTo>
                      <a:pt x="1187" y="15835"/>
                    </a:lnTo>
                    <a:cubicBezTo>
                      <a:pt x="5094" y="11821"/>
                      <a:pt x="7325" y="6584"/>
                      <a:pt x="7503" y="982"/>
                    </a:cubicBezTo>
                    <a:close/>
                    <a:moveTo>
                      <a:pt x="7021" y="0"/>
                    </a:moveTo>
                    <a:cubicBezTo>
                      <a:pt x="6754" y="0"/>
                      <a:pt x="6540" y="223"/>
                      <a:pt x="6531" y="491"/>
                    </a:cubicBezTo>
                    <a:cubicBezTo>
                      <a:pt x="6468" y="6174"/>
                      <a:pt x="4202" y="11500"/>
                      <a:pt x="152" y="15487"/>
                    </a:cubicBezTo>
                    <a:cubicBezTo>
                      <a:pt x="54" y="15576"/>
                      <a:pt x="0" y="15701"/>
                      <a:pt x="0" y="15835"/>
                    </a:cubicBezTo>
                    <a:cubicBezTo>
                      <a:pt x="0" y="15960"/>
                      <a:pt x="54" y="16094"/>
                      <a:pt x="143" y="16183"/>
                    </a:cubicBezTo>
                    <a:lnTo>
                      <a:pt x="2177" y="18217"/>
                    </a:lnTo>
                    <a:cubicBezTo>
                      <a:pt x="2275" y="18315"/>
                      <a:pt x="2400" y="18360"/>
                      <a:pt x="2525" y="18360"/>
                    </a:cubicBezTo>
                    <a:cubicBezTo>
                      <a:pt x="2650" y="18360"/>
                      <a:pt x="2775" y="18315"/>
                      <a:pt x="2873" y="18217"/>
                    </a:cubicBezTo>
                    <a:cubicBezTo>
                      <a:pt x="7655" y="13507"/>
                      <a:pt x="10322" y="7217"/>
                      <a:pt x="10393" y="500"/>
                    </a:cubicBezTo>
                    <a:cubicBezTo>
                      <a:pt x="10393" y="366"/>
                      <a:pt x="10340" y="241"/>
                      <a:pt x="10251" y="152"/>
                    </a:cubicBezTo>
                    <a:cubicBezTo>
                      <a:pt x="10161" y="54"/>
                      <a:pt x="10037" y="0"/>
                      <a:pt x="9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1202;p35">
                <a:extLst>
                  <a:ext uri="{FF2B5EF4-FFF2-40B4-BE49-F238E27FC236}">
                    <a16:creationId xmlns:a16="http://schemas.microsoft.com/office/drawing/2014/main" id="{9CF0E8D2-FB54-210D-F267-1E14F1E2BE02}"/>
                  </a:ext>
                </a:extLst>
              </p:cNvPr>
              <p:cNvSpPr/>
              <p:nvPr/>
            </p:nvSpPr>
            <p:spPr>
              <a:xfrm>
                <a:off x="7301040" y="1669028"/>
                <a:ext cx="810777" cy="578226"/>
              </a:xfrm>
              <a:custGeom>
                <a:avLst/>
                <a:gdLst/>
                <a:ahLst/>
                <a:cxnLst/>
                <a:rect l="l" t="t" r="r" b="b"/>
                <a:pathLst>
                  <a:path w="22892" h="16326" extrusionOk="0">
                    <a:moveTo>
                      <a:pt x="21902" y="982"/>
                    </a:moveTo>
                    <a:cubicBezTo>
                      <a:pt x="21723" y="6316"/>
                      <a:pt x="19591" y="11312"/>
                      <a:pt x="15871" y="15139"/>
                    </a:cubicBezTo>
                    <a:lnTo>
                      <a:pt x="1722" y="982"/>
                    </a:lnTo>
                    <a:close/>
                    <a:moveTo>
                      <a:pt x="536" y="0"/>
                    </a:moveTo>
                    <a:cubicBezTo>
                      <a:pt x="331" y="0"/>
                      <a:pt x="152" y="125"/>
                      <a:pt x="81" y="304"/>
                    </a:cubicBezTo>
                    <a:cubicBezTo>
                      <a:pt x="1" y="491"/>
                      <a:pt x="45" y="705"/>
                      <a:pt x="188" y="839"/>
                    </a:cubicBezTo>
                    <a:lnTo>
                      <a:pt x="15523" y="16183"/>
                    </a:lnTo>
                    <a:cubicBezTo>
                      <a:pt x="15621" y="16281"/>
                      <a:pt x="15746" y="16326"/>
                      <a:pt x="15871" y="16326"/>
                    </a:cubicBezTo>
                    <a:cubicBezTo>
                      <a:pt x="15996" y="16326"/>
                      <a:pt x="16121" y="16281"/>
                      <a:pt x="16219" y="16183"/>
                    </a:cubicBezTo>
                    <a:cubicBezTo>
                      <a:pt x="20457" y="12017"/>
                      <a:pt x="22830" y="6441"/>
                      <a:pt x="22892" y="500"/>
                    </a:cubicBezTo>
                    <a:cubicBezTo>
                      <a:pt x="22892" y="366"/>
                      <a:pt x="22847" y="241"/>
                      <a:pt x="22749" y="152"/>
                    </a:cubicBezTo>
                    <a:cubicBezTo>
                      <a:pt x="22660" y="54"/>
                      <a:pt x="22535" y="0"/>
                      <a:pt x="22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1203;p35">
                <a:extLst>
                  <a:ext uri="{FF2B5EF4-FFF2-40B4-BE49-F238E27FC236}">
                    <a16:creationId xmlns:a16="http://schemas.microsoft.com/office/drawing/2014/main" id="{DBB35386-3F6E-021F-C91E-94189415261F}"/>
                  </a:ext>
                </a:extLst>
              </p:cNvPr>
              <p:cNvSpPr/>
              <p:nvPr/>
            </p:nvSpPr>
            <p:spPr>
              <a:xfrm rot="3144046" flipH="1">
                <a:off x="7557068" y="1702238"/>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1204;p35">
                <a:extLst>
                  <a:ext uri="{FF2B5EF4-FFF2-40B4-BE49-F238E27FC236}">
                    <a16:creationId xmlns:a16="http://schemas.microsoft.com/office/drawing/2014/main" id="{06D19642-E883-B5D9-2CBD-D9759B4F2769}"/>
                  </a:ext>
                </a:extLst>
              </p:cNvPr>
              <p:cNvSpPr/>
              <p:nvPr/>
            </p:nvSpPr>
            <p:spPr>
              <a:xfrm rot="3144104" flipH="1">
                <a:off x="7444603" y="1690689"/>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1205;p35">
                <a:extLst>
                  <a:ext uri="{FF2B5EF4-FFF2-40B4-BE49-F238E27FC236}">
                    <a16:creationId xmlns:a16="http://schemas.microsoft.com/office/drawing/2014/main" id="{A37F3C0E-BFF7-59FF-27CB-CF03809E0E96}"/>
                  </a:ext>
                </a:extLst>
              </p:cNvPr>
              <p:cNvGrpSpPr/>
              <p:nvPr/>
            </p:nvGrpSpPr>
            <p:grpSpPr>
              <a:xfrm rot="2079461" flipH="1">
                <a:off x="7822841" y="1728239"/>
                <a:ext cx="223011" cy="177665"/>
                <a:chOff x="-602986" y="2563895"/>
                <a:chExt cx="640505" cy="510186"/>
              </a:xfrm>
            </p:grpSpPr>
            <p:sp>
              <p:nvSpPr>
                <p:cNvPr id="826" name="Google Shape;1206;p35">
                  <a:extLst>
                    <a:ext uri="{FF2B5EF4-FFF2-40B4-BE49-F238E27FC236}">
                      <a16:creationId xmlns:a16="http://schemas.microsoft.com/office/drawing/2014/main" id="{3B6D3954-ABE1-CEAE-9AA1-DF4A1D1189B6}"/>
                    </a:ext>
                  </a:extLst>
                </p:cNvPr>
                <p:cNvSpPr/>
                <p:nvPr/>
              </p:nvSpPr>
              <p:spPr>
                <a:xfrm>
                  <a:off x="-602986"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1207;p35">
                  <a:extLst>
                    <a:ext uri="{FF2B5EF4-FFF2-40B4-BE49-F238E27FC236}">
                      <a16:creationId xmlns:a16="http://schemas.microsoft.com/office/drawing/2014/main" id="{DCA9582E-F779-DD8F-E715-EC01D63B26CD}"/>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1208;p35">
                  <a:extLst>
                    <a:ext uri="{FF2B5EF4-FFF2-40B4-BE49-F238E27FC236}">
                      <a16:creationId xmlns:a16="http://schemas.microsoft.com/office/drawing/2014/main" id="{85538D76-2F2E-8431-C18D-FD6183DD512D}"/>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1209;p35">
                <a:extLst>
                  <a:ext uri="{FF2B5EF4-FFF2-40B4-BE49-F238E27FC236}">
                    <a16:creationId xmlns:a16="http://schemas.microsoft.com/office/drawing/2014/main" id="{CF952D83-2E52-7D74-F8C7-BE2B0B5A7A54}"/>
                  </a:ext>
                </a:extLst>
              </p:cNvPr>
              <p:cNvGrpSpPr/>
              <p:nvPr/>
            </p:nvGrpSpPr>
            <p:grpSpPr>
              <a:xfrm rot="3143890" flipH="1">
                <a:off x="7649581" y="1828390"/>
                <a:ext cx="223407" cy="204317"/>
                <a:chOff x="7951491" y="3948941"/>
                <a:chExt cx="472500" cy="432126"/>
              </a:xfrm>
            </p:grpSpPr>
            <p:sp>
              <p:nvSpPr>
                <p:cNvPr id="816" name="Google Shape;1210;p35">
                  <a:extLst>
                    <a:ext uri="{FF2B5EF4-FFF2-40B4-BE49-F238E27FC236}">
                      <a16:creationId xmlns:a16="http://schemas.microsoft.com/office/drawing/2014/main" id="{973DB4FB-887C-162A-BE62-0809610E820D}"/>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 name="Google Shape;1211;p35">
                  <a:extLst>
                    <a:ext uri="{FF2B5EF4-FFF2-40B4-BE49-F238E27FC236}">
                      <a16:creationId xmlns:a16="http://schemas.microsoft.com/office/drawing/2014/main" id="{ACC55846-E4E4-3F2E-EEEE-36C899ADD009}"/>
                    </a:ext>
                  </a:extLst>
                </p:cNvPr>
                <p:cNvGrpSpPr/>
                <p:nvPr/>
              </p:nvGrpSpPr>
              <p:grpSpPr>
                <a:xfrm>
                  <a:off x="8040998" y="4004152"/>
                  <a:ext cx="305305" cy="293709"/>
                  <a:chOff x="8040998" y="4004152"/>
                  <a:chExt cx="305305" cy="293709"/>
                </a:xfrm>
              </p:grpSpPr>
              <p:sp>
                <p:nvSpPr>
                  <p:cNvPr id="818" name="Google Shape;1212;p35">
                    <a:extLst>
                      <a:ext uri="{FF2B5EF4-FFF2-40B4-BE49-F238E27FC236}">
                        <a16:creationId xmlns:a16="http://schemas.microsoft.com/office/drawing/2014/main" id="{C816EB33-4E0C-878B-641E-53E947C48F26}"/>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1213;p35">
                    <a:extLst>
                      <a:ext uri="{FF2B5EF4-FFF2-40B4-BE49-F238E27FC236}">
                        <a16:creationId xmlns:a16="http://schemas.microsoft.com/office/drawing/2014/main" id="{C31FA7FA-B79F-5FF4-2AD6-94E2E1E0050C}"/>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1214;p35">
                    <a:extLst>
                      <a:ext uri="{FF2B5EF4-FFF2-40B4-BE49-F238E27FC236}">
                        <a16:creationId xmlns:a16="http://schemas.microsoft.com/office/drawing/2014/main" id="{5522F17F-E35E-B03C-B149-197548025B4A}"/>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1215;p35">
                    <a:extLst>
                      <a:ext uri="{FF2B5EF4-FFF2-40B4-BE49-F238E27FC236}">
                        <a16:creationId xmlns:a16="http://schemas.microsoft.com/office/drawing/2014/main" id="{2CC97730-D558-7A3D-34B1-674068AC3D96}"/>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1216;p35">
                    <a:extLst>
                      <a:ext uri="{FF2B5EF4-FFF2-40B4-BE49-F238E27FC236}">
                        <a16:creationId xmlns:a16="http://schemas.microsoft.com/office/drawing/2014/main" id="{805E7522-88EB-1E66-E9B9-6885E285B7C4}"/>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1217;p35">
                    <a:extLst>
                      <a:ext uri="{FF2B5EF4-FFF2-40B4-BE49-F238E27FC236}">
                        <a16:creationId xmlns:a16="http://schemas.microsoft.com/office/drawing/2014/main" id="{76C9CFF4-5B92-4A15-2EAA-0514D5ABCCFE}"/>
                      </a:ext>
                    </a:extLst>
                  </p:cNvPr>
                  <p:cNvSpPr/>
                  <p:nvPr/>
                </p:nvSpPr>
                <p:spPr>
                  <a:xfrm>
                    <a:off x="8139449" y="4040467"/>
                    <a:ext cx="59101" cy="53501"/>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1218;p35">
                    <a:extLst>
                      <a:ext uri="{FF2B5EF4-FFF2-40B4-BE49-F238E27FC236}">
                        <a16:creationId xmlns:a16="http://schemas.microsoft.com/office/drawing/2014/main" id="{0FD67E0E-41CB-2C9C-3F70-D703344C7FE2}"/>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1219;p35">
                    <a:extLst>
                      <a:ext uri="{FF2B5EF4-FFF2-40B4-BE49-F238E27FC236}">
                        <a16:creationId xmlns:a16="http://schemas.microsoft.com/office/drawing/2014/main" id="{255E13C6-EFE2-2725-139B-4E0EF93C9AAA}"/>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 name="Google Shape;1220;p35">
                <a:extLst>
                  <a:ext uri="{FF2B5EF4-FFF2-40B4-BE49-F238E27FC236}">
                    <a16:creationId xmlns:a16="http://schemas.microsoft.com/office/drawing/2014/main" id="{093241CD-09E1-4A5D-3556-59FF49C0D49C}"/>
                  </a:ext>
                </a:extLst>
              </p:cNvPr>
              <p:cNvGrpSpPr/>
              <p:nvPr/>
            </p:nvGrpSpPr>
            <p:grpSpPr>
              <a:xfrm rot="-1554094" flipH="1">
                <a:off x="7762688" y="1933170"/>
                <a:ext cx="280719" cy="216505"/>
                <a:chOff x="3206237" y="4273754"/>
                <a:chExt cx="855128" cy="659520"/>
              </a:xfrm>
            </p:grpSpPr>
            <p:sp>
              <p:nvSpPr>
                <p:cNvPr id="812" name="Google Shape;1221;p35">
                  <a:extLst>
                    <a:ext uri="{FF2B5EF4-FFF2-40B4-BE49-F238E27FC236}">
                      <a16:creationId xmlns:a16="http://schemas.microsoft.com/office/drawing/2014/main" id="{23D6A67B-0EB8-0762-ECF3-71C5D8AD313E}"/>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1222;p35">
                  <a:extLst>
                    <a:ext uri="{FF2B5EF4-FFF2-40B4-BE49-F238E27FC236}">
                      <a16:creationId xmlns:a16="http://schemas.microsoft.com/office/drawing/2014/main" id="{72A7212B-D9E2-85C1-22D3-1C1C013A94FF}"/>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1223;p35">
                  <a:extLst>
                    <a:ext uri="{FF2B5EF4-FFF2-40B4-BE49-F238E27FC236}">
                      <a16:creationId xmlns:a16="http://schemas.microsoft.com/office/drawing/2014/main" id="{3B35A546-5F63-D3FB-4246-A1543DFFAAA5}"/>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1224;p35">
                  <a:extLst>
                    <a:ext uri="{FF2B5EF4-FFF2-40B4-BE49-F238E27FC236}">
                      <a16:creationId xmlns:a16="http://schemas.microsoft.com/office/drawing/2014/main" id="{1258E20A-A9C5-DF39-85DB-927907CCB959}"/>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 name="Google Shape;1231;p35">
              <a:extLst>
                <a:ext uri="{FF2B5EF4-FFF2-40B4-BE49-F238E27FC236}">
                  <a16:creationId xmlns:a16="http://schemas.microsoft.com/office/drawing/2014/main" id="{7A420882-5488-D66F-91A1-79AFB0112563}"/>
                </a:ext>
              </a:extLst>
            </p:cNvPr>
            <p:cNvGrpSpPr/>
            <p:nvPr/>
          </p:nvGrpSpPr>
          <p:grpSpPr>
            <a:xfrm>
              <a:off x="6538568" y="2615300"/>
              <a:ext cx="912851" cy="674475"/>
              <a:chOff x="6425838" y="1644818"/>
              <a:chExt cx="912851" cy="674475"/>
            </a:xfrm>
          </p:grpSpPr>
          <p:sp>
            <p:nvSpPr>
              <p:cNvPr id="830" name="Google Shape;1232;p35">
                <a:extLst>
                  <a:ext uri="{FF2B5EF4-FFF2-40B4-BE49-F238E27FC236}">
                    <a16:creationId xmlns:a16="http://schemas.microsoft.com/office/drawing/2014/main" id="{89292285-ADB0-979F-4BBB-B5E647E7828D}"/>
                  </a:ext>
                </a:extLst>
              </p:cNvPr>
              <p:cNvSpPr/>
              <p:nvPr/>
            </p:nvSpPr>
            <p:spPr>
              <a:xfrm>
                <a:off x="6443193" y="1686418"/>
                <a:ext cx="333385" cy="615521"/>
              </a:xfrm>
              <a:custGeom>
                <a:avLst/>
                <a:gdLst/>
                <a:ahLst/>
                <a:cxnLst/>
                <a:rect l="l" t="t" r="r" b="b"/>
                <a:pathLst>
                  <a:path w="9413" h="17379" extrusionOk="0">
                    <a:moveTo>
                      <a:pt x="1" y="0"/>
                    </a:moveTo>
                    <a:cubicBezTo>
                      <a:pt x="72" y="6807"/>
                      <a:pt x="2882" y="12944"/>
                      <a:pt x="7379" y="17378"/>
                    </a:cubicBezTo>
                    <a:lnTo>
                      <a:pt x="9413" y="15344"/>
                    </a:lnTo>
                    <a:cubicBezTo>
                      <a:pt x="5434" y="11428"/>
                      <a:pt x="2954" y="6013"/>
                      <a:pt x="2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1233;p35">
                <a:extLst>
                  <a:ext uri="{FF2B5EF4-FFF2-40B4-BE49-F238E27FC236}">
                    <a16:creationId xmlns:a16="http://schemas.microsoft.com/office/drawing/2014/main" id="{7ED764DE-080F-B212-ADF1-05B4300E5060}"/>
                  </a:ext>
                </a:extLst>
              </p:cNvPr>
              <p:cNvSpPr/>
              <p:nvPr/>
            </p:nvSpPr>
            <p:spPr>
              <a:xfrm>
                <a:off x="6425838" y="1669028"/>
                <a:ext cx="368129" cy="650265"/>
              </a:xfrm>
              <a:custGeom>
                <a:avLst/>
                <a:gdLst/>
                <a:ahLst/>
                <a:cxnLst/>
                <a:rect l="l" t="t" r="r" b="b"/>
                <a:pathLst>
                  <a:path w="10394" h="18360" extrusionOk="0">
                    <a:moveTo>
                      <a:pt x="2891" y="982"/>
                    </a:moveTo>
                    <a:cubicBezTo>
                      <a:pt x="3078" y="6584"/>
                      <a:pt x="5308" y="11821"/>
                      <a:pt x="9207" y="15835"/>
                    </a:cubicBezTo>
                    <a:lnTo>
                      <a:pt x="7869" y="17173"/>
                    </a:lnTo>
                    <a:cubicBezTo>
                      <a:pt x="3604" y="12802"/>
                      <a:pt x="1178" y="7093"/>
                      <a:pt x="999" y="982"/>
                    </a:cubicBezTo>
                    <a:close/>
                    <a:moveTo>
                      <a:pt x="491" y="0"/>
                    </a:moveTo>
                    <a:cubicBezTo>
                      <a:pt x="366" y="0"/>
                      <a:pt x="241" y="54"/>
                      <a:pt x="143" y="152"/>
                    </a:cubicBezTo>
                    <a:cubicBezTo>
                      <a:pt x="54" y="241"/>
                      <a:pt x="0" y="366"/>
                      <a:pt x="0" y="500"/>
                    </a:cubicBezTo>
                    <a:cubicBezTo>
                      <a:pt x="72" y="7217"/>
                      <a:pt x="2739" y="13507"/>
                      <a:pt x="7521" y="18217"/>
                    </a:cubicBezTo>
                    <a:cubicBezTo>
                      <a:pt x="7619" y="18315"/>
                      <a:pt x="7744" y="18360"/>
                      <a:pt x="7869" y="18360"/>
                    </a:cubicBezTo>
                    <a:cubicBezTo>
                      <a:pt x="7994" y="18360"/>
                      <a:pt x="8118" y="18315"/>
                      <a:pt x="8217" y="18217"/>
                    </a:cubicBezTo>
                    <a:lnTo>
                      <a:pt x="10251" y="16183"/>
                    </a:lnTo>
                    <a:cubicBezTo>
                      <a:pt x="10340" y="16094"/>
                      <a:pt x="10393" y="15960"/>
                      <a:pt x="10393" y="15835"/>
                    </a:cubicBezTo>
                    <a:cubicBezTo>
                      <a:pt x="10393" y="15701"/>
                      <a:pt x="10340" y="15576"/>
                      <a:pt x="10251" y="15487"/>
                    </a:cubicBezTo>
                    <a:cubicBezTo>
                      <a:pt x="6200" y="11500"/>
                      <a:pt x="3926" y="6174"/>
                      <a:pt x="3863" y="491"/>
                    </a:cubicBezTo>
                    <a:cubicBezTo>
                      <a:pt x="3863" y="223"/>
                      <a:pt x="3640" y="0"/>
                      <a:pt x="3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234;p35">
                <a:extLst>
                  <a:ext uri="{FF2B5EF4-FFF2-40B4-BE49-F238E27FC236}">
                    <a16:creationId xmlns:a16="http://schemas.microsoft.com/office/drawing/2014/main" id="{233D6CB0-E766-ACF9-1EA1-367EB2F23FC7}"/>
                  </a:ext>
                </a:extLst>
              </p:cNvPr>
              <p:cNvSpPr/>
              <p:nvPr/>
            </p:nvSpPr>
            <p:spPr>
              <a:xfrm>
                <a:off x="6545266" y="1686418"/>
                <a:ext cx="774758" cy="543482"/>
              </a:xfrm>
              <a:custGeom>
                <a:avLst/>
                <a:gdLst/>
                <a:ahLst/>
                <a:cxnLst/>
                <a:rect l="l" t="t" r="r" b="b"/>
                <a:pathLst>
                  <a:path w="21875" h="15345" extrusionOk="0">
                    <a:moveTo>
                      <a:pt x="0" y="0"/>
                    </a:moveTo>
                    <a:cubicBezTo>
                      <a:pt x="72" y="6013"/>
                      <a:pt x="2552" y="11428"/>
                      <a:pt x="6531" y="15344"/>
                    </a:cubicBezTo>
                    <a:lnTo>
                      <a:pt x="218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235;p35">
                <a:extLst>
                  <a:ext uri="{FF2B5EF4-FFF2-40B4-BE49-F238E27FC236}">
                    <a16:creationId xmlns:a16="http://schemas.microsoft.com/office/drawing/2014/main" id="{14F10B22-879F-AAAB-3C50-4D574F897CDB}"/>
                  </a:ext>
                </a:extLst>
              </p:cNvPr>
              <p:cNvSpPr/>
              <p:nvPr/>
            </p:nvSpPr>
            <p:spPr>
              <a:xfrm>
                <a:off x="6527876" y="1669028"/>
                <a:ext cx="810813" cy="578226"/>
              </a:xfrm>
              <a:custGeom>
                <a:avLst/>
                <a:gdLst/>
                <a:ahLst/>
                <a:cxnLst/>
                <a:rect l="l" t="t" r="r" b="b"/>
                <a:pathLst>
                  <a:path w="22893" h="16326" extrusionOk="0">
                    <a:moveTo>
                      <a:pt x="21179" y="982"/>
                    </a:moveTo>
                    <a:lnTo>
                      <a:pt x="7022" y="15139"/>
                    </a:lnTo>
                    <a:cubicBezTo>
                      <a:pt x="3302" y="11312"/>
                      <a:pt x="1178" y="6316"/>
                      <a:pt x="991" y="982"/>
                    </a:cubicBezTo>
                    <a:close/>
                    <a:moveTo>
                      <a:pt x="491" y="0"/>
                    </a:moveTo>
                    <a:cubicBezTo>
                      <a:pt x="358" y="0"/>
                      <a:pt x="233" y="54"/>
                      <a:pt x="143" y="152"/>
                    </a:cubicBezTo>
                    <a:cubicBezTo>
                      <a:pt x="54" y="241"/>
                      <a:pt x="1" y="366"/>
                      <a:pt x="1" y="500"/>
                    </a:cubicBezTo>
                    <a:cubicBezTo>
                      <a:pt x="72" y="6441"/>
                      <a:pt x="2436" y="12017"/>
                      <a:pt x="6683" y="16183"/>
                    </a:cubicBezTo>
                    <a:cubicBezTo>
                      <a:pt x="6772" y="16281"/>
                      <a:pt x="6897" y="16326"/>
                      <a:pt x="7022" y="16326"/>
                    </a:cubicBezTo>
                    <a:cubicBezTo>
                      <a:pt x="7146" y="16326"/>
                      <a:pt x="7271" y="16281"/>
                      <a:pt x="7370" y="16183"/>
                    </a:cubicBezTo>
                    <a:lnTo>
                      <a:pt x="22714" y="839"/>
                    </a:lnTo>
                    <a:cubicBezTo>
                      <a:pt x="22848" y="705"/>
                      <a:pt x="22892" y="491"/>
                      <a:pt x="22821" y="304"/>
                    </a:cubicBezTo>
                    <a:cubicBezTo>
                      <a:pt x="22740" y="125"/>
                      <a:pt x="22562" y="0"/>
                      <a:pt x="2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1236;p35">
                <a:extLst>
                  <a:ext uri="{FF2B5EF4-FFF2-40B4-BE49-F238E27FC236}">
                    <a16:creationId xmlns:a16="http://schemas.microsoft.com/office/drawing/2014/main" id="{C384D3DD-F7EE-9456-49D2-A3339929E4DA}"/>
                  </a:ext>
                </a:extLst>
              </p:cNvPr>
              <p:cNvGrpSpPr/>
              <p:nvPr/>
            </p:nvGrpSpPr>
            <p:grpSpPr>
              <a:xfrm rot="-758090" flipH="1">
                <a:off x="6918689" y="1705682"/>
                <a:ext cx="280695" cy="216487"/>
                <a:chOff x="3206237" y="4273754"/>
                <a:chExt cx="855128" cy="659520"/>
              </a:xfrm>
            </p:grpSpPr>
            <p:sp>
              <p:nvSpPr>
                <p:cNvPr id="852" name="Google Shape;1237;p35">
                  <a:extLst>
                    <a:ext uri="{FF2B5EF4-FFF2-40B4-BE49-F238E27FC236}">
                      <a16:creationId xmlns:a16="http://schemas.microsoft.com/office/drawing/2014/main" id="{EAD9453E-9C67-7193-A449-2A3131BA608D}"/>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1238;p35">
                  <a:extLst>
                    <a:ext uri="{FF2B5EF4-FFF2-40B4-BE49-F238E27FC236}">
                      <a16:creationId xmlns:a16="http://schemas.microsoft.com/office/drawing/2014/main" id="{D68A0598-B96A-1B0B-A941-30AC19337164}"/>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1239;p35">
                  <a:extLst>
                    <a:ext uri="{FF2B5EF4-FFF2-40B4-BE49-F238E27FC236}">
                      <a16:creationId xmlns:a16="http://schemas.microsoft.com/office/drawing/2014/main" id="{F7B25745-0FCE-4C45-9031-A58EA149D246}"/>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1240;p35">
                  <a:extLst>
                    <a:ext uri="{FF2B5EF4-FFF2-40B4-BE49-F238E27FC236}">
                      <a16:creationId xmlns:a16="http://schemas.microsoft.com/office/drawing/2014/main" id="{53F8519F-FDA3-2C22-3A9F-B7EDF5D58DB1}"/>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1241;p35">
                <a:extLst>
                  <a:ext uri="{FF2B5EF4-FFF2-40B4-BE49-F238E27FC236}">
                    <a16:creationId xmlns:a16="http://schemas.microsoft.com/office/drawing/2014/main" id="{85682F70-2AF5-AE95-DBD8-638E9328BF45}"/>
                  </a:ext>
                </a:extLst>
              </p:cNvPr>
              <p:cNvGrpSpPr/>
              <p:nvPr/>
            </p:nvGrpSpPr>
            <p:grpSpPr>
              <a:xfrm rot="3143890" flipH="1">
                <a:off x="6703656" y="1828390"/>
                <a:ext cx="223407" cy="204317"/>
                <a:chOff x="7951491" y="3948941"/>
                <a:chExt cx="472500" cy="432126"/>
              </a:xfrm>
            </p:grpSpPr>
            <p:sp>
              <p:nvSpPr>
                <p:cNvPr id="842" name="Google Shape;1242;p35">
                  <a:extLst>
                    <a:ext uri="{FF2B5EF4-FFF2-40B4-BE49-F238E27FC236}">
                      <a16:creationId xmlns:a16="http://schemas.microsoft.com/office/drawing/2014/main" id="{2D839DE0-7C93-1CAA-E9DC-97336BF635B7}"/>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1243;p35">
                  <a:extLst>
                    <a:ext uri="{FF2B5EF4-FFF2-40B4-BE49-F238E27FC236}">
                      <a16:creationId xmlns:a16="http://schemas.microsoft.com/office/drawing/2014/main" id="{6C54AC0B-58EF-7830-B211-4803D94D95FA}"/>
                    </a:ext>
                  </a:extLst>
                </p:cNvPr>
                <p:cNvGrpSpPr/>
                <p:nvPr/>
              </p:nvGrpSpPr>
              <p:grpSpPr>
                <a:xfrm>
                  <a:off x="8040998" y="4004152"/>
                  <a:ext cx="305305" cy="293709"/>
                  <a:chOff x="8040998" y="4004152"/>
                  <a:chExt cx="305305" cy="293709"/>
                </a:xfrm>
              </p:grpSpPr>
              <p:sp>
                <p:nvSpPr>
                  <p:cNvPr id="844" name="Google Shape;1244;p35">
                    <a:extLst>
                      <a:ext uri="{FF2B5EF4-FFF2-40B4-BE49-F238E27FC236}">
                        <a16:creationId xmlns:a16="http://schemas.microsoft.com/office/drawing/2014/main" id="{143E1991-1A18-0FD5-F7A7-9475182CDD26}"/>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1245;p35">
                    <a:extLst>
                      <a:ext uri="{FF2B5EF4-FFF2-40B4-BE49-F238E27FC236}">
                        <a16:creationId xmlns:a16="http://schemas.microsoft.com/office/drawing/2014/main" id="{D0873323-DEB7-E8B2-40AE-F67D9EA49810}"/>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1246;p35">
                    <a:extLst>
                      <a:ext uri="{FF2B5EF4-FFF2-40B4-BE49-F238E27FC236}">
                        <a16:creationId xmlns:a16="http://schemas.microsoft.com/office/drawing/2014/main" id="{C035D626-BCF4-02A4-D0BB-43EDBEB62003}"/>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1247;p35">
                    <a:extLst>
                      <a:ext uri="{FF2B5EF4-FFF2-40B4-BE49-F238E27FC236}">
                        <a16:creationId xmlns:a16="http://schemas.microsoft.com/office/drawing/2014/main" id="{E77D0B01-FE9C-18D9-3C82-6AF38BF0748B}"/>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1248;p35">
                    <a:extLst>
                      <a:ext uri="{FF2B5EF4-FFF2-40B4-BE49-F238E27FC236}">
                        <a16:creationId xmlns:a16="http://schemas.microsoft.com/office/drawing/2014/main" id="{1B1FB210-15CE-E2BF-55F0-4FE8D7120BBA}"/>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1249;p35">
                    <a:extLst>
                      <a:ext uri="{FF2B5EF4-FFF2-40B4-BE49-F238E27FC236}">
                        <a16:creationId xmlns:a16="http://schemas.microsoft.com/office/drawing/2014/main" id="{A4694014-738F-92C1-29DE-38A6044E97B1}"/>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1250;p35">
                    <a:extLst>
                      <a:ext uri="{FF2B5EF4-FFF2-40B4-BE49-F238E27FC236}">
                        <a16:creationId xmlns:a16="http://schemas.microsoft.com/office/drawing/2014/main" id="{2E6F2E36-4ED3-C73C-B42E-B18D0C681436}"/>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1251;p35">
                    <a:extLst>
                      <a:ext uri="{FF2B5EF4-FFF2-40B4-BE49-F238E27FC236}">
                        <a16:creationId xmlns:a16="http://schemas.microsoft.com/office/drawing/2014/main" id="{6A7C7EE3-324A-76B3-A694-7D2BC42CCC63}"/>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6" name="Google Shape;1252;p35">
                <a:extLst>
                  <a:ext uri="{FF2B5EF4-FFF2-40B4-BE49-F238E27FC236}">
                    <a16:creationId xmlns:a16="http://schemas.microsoft.com/office/drawing/2014/main" id="{87DE90E6-AF87-7F96-BF22-8760DF539709}"/>
                  </a:ext>
                </a:extLst>
              </p:cNvPr>
              <p:cNvSpPr/>
              <p:nvPr/>
            </p:nvSpPr>
            <p:spPr>
              <a:xfrm rot="3144046" flipH="1">
                <a:off x="6582918" y="1702238"/>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1253;p35">
                <a:extLst>
                  <a:ext uri="{FF2B5EF4-FFF2-40B4-BE49-F238E27FC236}">
                    <a16:creationId xmlns:a16="http://schemas.microsoft.com/office/drawing/2014/main" id="{A99AC7C8-EAB0-3E9C-D144-A53438C9F9AB}"/>
                  </a:ext>
                </a:extLst>
              </p:cNvPr>
              <p:cNvGrpSpPr/>
              <p:nvPr/>
            </p:nvGrpSpPr>
            <p:grpSpPr>
              <a:xfrm rot="2079461" flipH="1">
                <a:off x="6800128" y="1742914"/>
                <a:ext cx="223011" cy="177665"/>
                <a:chOff x="-602987" y="2563895"/>
                <a:chExt cx="640505" cy="510186"/>
              </a:xfrm>
            </p:grpSpPr>
            <p:sp>
              <p:nvSpPr>
                <p:cNvPr id="839" name="Google Shape;1254;p35">
                  <a:extLst>
                    <a:ext uri="{FF2B5EF4-FFF2-40B4-BE49-F238E27FC236}">
                      <a16:creationId xmlns:a16="http://schemas.microsoft.com/office/drawing/2014/main" id="{67AE787A-D5C7-2A27-80DE-75B335709D1B}"/>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1255;p35">
                  <a:extLst>
                    <a:ext uri="{FF2B5EF4-FFF2-40B4-BE49-F238E27FC236}">
                      <a16:creationId xmlns:a16="http://schemas.microsoft.com/office/drawing/2014/main" id="{4C6ACA21-77B4-49D1-4D38-5AD70497B32B}"/>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1256;p35">
                  <a:extLst>
                    <a:ext uri="{FF2B5EF4-FFF2-40B4-BE49-F238E27FC236}">
                      <a16:creationId xmlns:a16="http://schemas.microsoft.com/office/drawing/2014/main" id="{FC3EF44B-B7BF-4B88-BB4D-6C3FBD95B26E}"/>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1257;p35">
                <a:extLst>
                  <a:ext uri="{FF2B5EF4-FFF2-40B4-BE49-F238E27FC236}">
                    <a16:creationId xmlns:a16="http://schemas.microsoft.com/office/drawing/2014/main" id="{BD309575-1B46-8ADD-AB0A-F74C24CA18BF}"/>
                  </a:ext>
                </a:extLst>
              </p:cNvPr>
              <p:cNvSpPr/>
              <p:nvPr/>
            </p:nvSpPr>
            <p:spPr>
              <a:xfrm rot="3144104" flipH="1">
                <a:off x="6701253" y="1966389"/>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1312;p35">
              <a:extLst>
                <a:ext uri="{FF2B5EF4-FFF2-40B4-BE49-F238E27FC236}">
                  <a16:creationId xmlns:a16="http://schemas.microsoft.com/office/drawing/2014/main" id="{4D8AF265-D552-5FAA-EAD4-D08FE40B1609}"/>
                </a:ext>
              </a:extLst>
            </p:cNvPr>
            <p:cNvGrpSpPr/>
            <p:nvPr/>
          </p:nvGrpSpPr>
          <p:grpSpPr>
            <a:xfrm>
              <a:off x="6789112" y="1753860"/>
              <a:ext cx="661032" cy="920430"/>
              <a:chOff x="6676382" y="783378"/>
              <a:chExt cx="661032" cy="920430"/>
            </a:xfrm>
          </p:grpSpPr>
          <p:sp>
            <p:nvSpPr>
              <p:cNvPr id="857" name="Google Shape;1313;p35">
                <a:extLst>
                  <a:ext uri="{FF2B5EF4-FFF2-40B4-BE49-F238E27FC236}">
                    <a16:creationId xmlns:a16="http://schemas.microsoft.com/office/drawing/2014/main" id="{C389A89B-317D-B1B8-7E68-EE55556D4D9D}"/>
                  </a:ext>
                </a:extLst>
              </p:cNvPr>
              <p:cNvSpPr/>
              <p:nvPr/>
            </p:nvSpPr>
            <p:spPr>
              <a:xfrm>
                <a:off x="6695649" y="800768"/>
                <a:ext cx="624375" cy="333704"/>
              </a:xfrm>
              <a:custGeom>
                <a:avLst/>
                <a:gdLst/>
                <a:ahLst/>
                <a:cxnLst/>
                <a:rect l="l" t="t" r="r" b="b"/>
                <a:pathLst>
                  <a:path w="17629" h="9422" extrusionOk="0">
                    <a:moveTo>
                      <a:pt x="17629" y="1"/>
                    </a:moveTo>
                    <a:cubicBezTo>
                      <a:pt x="10724" y="1"/>
                      <a:pt x="4488" y="2828"/>
                      <a:pt x="1" y="7378"/>
                    </a:cubicBezTo>
                    <a:lnTo>
                      <a:pt x="2035" y="9421"/>
                    </a:lnTo>
                    <a:cubicBezTo>
                      <a:pt x="6005" y="5389"/>
                      <a:pt x="11518" y="2882"/>
                      <a:pt x="17629" y="2882"/>
                    </a:cubicBezTo>
                    <a:lnTo>
                      <a:pt x="176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1314;p35">
                <a:extLst>
                  <a:ext uri="{FF2B5EF4-FFF2-40B4-BE49-F238E27FC236}">
                    <a16:creationId xmlns:a16="http://schemas.microsoft.com/office/drawing/2014/main" id="{7EE441F7-BB17-E182-0A19-034D9ECB9760}"/>
                  </a:ext>
                </a:extLst>
              </p:cNvPr>
              <p:cNvSpPr/>
              <p:nvPr/>
            </p:nvSpPr>
            <p:spPr>
              <a:xfrm>
                <a:off x="6676382" y="783378"/>
                <a:ext cx="661032" cy="368448"/>
              </a:xfrm>
              <a:custGeom>
                <a:avLst/>
                <a:gdLst/>
                <a:ahLst/>
                <a:cxnLst/>
                <a:rect l="l" t="t" r="r" b="b"/>
                <a:pathLst>
                  <a:path w="18664" h="10403" extrusionOk="0">
                    <a:moveTo>
                      <a:pt x="17682" y="991"/>
                    </a:moveTo>
                    <a:lnTo>
                      <a:pt x="17682" y="2882"/>
                    </a:lnTo>
                    <a:cubicBezTo>
                      <a:pt x="11991" y="3007"/>
                      <a:pt x="6665" y="5237"/>
                      <a:pt x="2579" y="9216"/>
                    </a:cubicBezTo>
                    <a:lnTo>
                      <a:pt x="1241" y="7878"/>
                    </a:lnTo>
                    <a:cubicBezTo>
                      <a:pt x="5674" y="3542"/>
                      <a:pt x="11482" y="1107"/>
                      <a:pt x="17682" y="991"/>
                    </a:cubicBezTo>
                    <a:close/>
                    <a:moveTo>
                      <a:pt x="18173" y="1"/>
                    </a:moveTo>
                    <a:cubicBezTo>
                      <a:pt x="11357" y="1"/>
                      <a:pt x="4979" y="2677"/>
                      <a:pt x="188" y="7530"/>
                    </a:cubicBezTo>
                    <a:cubicBezTo>
                      <a:pt x="1" y="7718"/>
                      <a:pt x="1" y="8030"/>
                      <a:pt x="197" y="8217"/>
                    </a:cubicBezTo>
                    <a:lnTo>
                      <a:pt x="2231" y="10260"/>
                    </a:lnTo>
                    <a:cubicBezTo>
                      <a:pt x="2320" y="10349"/>
                      <a:pt x="2445" y="10403"/>
                      <a:pt x="2579" y="10403"/>
                    </a:cubicBezTo>
                    <a:cubicBezTo>
                      <a:pt x="2713" y="10403"/>
                      <a:pt x="2838" y="10349"/>
                      <a:pt x="2927" y="10251"/>
                    </a:cubicBezTo>
                    <a:cubicBezTo>
                      <a:pt x="6986" y="6130"/>
                      <a:pt x="12392" y="3864"/>
                      <a:pt x="18173" y="3864"/>
                    </a:cubicBezTo>
                    <a:cubicBezTo>
                      <a:pt x="18440" y="3864"/>
                      <a:pt x="18663" y="3641"/>
                      <a:pt x="18663" y="3373"/>
                    </a:cubicBezTo>
                    <a:lnTo>
                      <a:pt x="18663" y="492"/>
                    </a:lnTo>
                    <a:cubicBezTo>
                      <a:pt x="18663" y="224"/>
                      <a:pt x="18440" y="1"/>
                      <a:pt x="18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1315;p35">
                <a:extLst>
                  <a:ext uri="{FF2B5EF4-FFF2-40B4-BE49-F238E27FC236}">
                    <a16:creationId xmlns:a16="http://schemas.microsoft.com/office/drawing/2014/main" id="{F768CDA6-B220-B1BC-F560-1A14ADCA928F}"/>
                  </a:ext>
                </a:extLst>
              </p:cNvPr>
              <p:cNvSpPr/>
              <p:nvPr/>
            </p:nvSpPr>
            <p:spPr>
              <a:xfrm>
                <a:off x="6767688" y="902806"/>
                <a:ext cx="552336" cy="783648"/>
              </a:xfrm>
              <a:custGeom>
                <a:avLst/>
                <a:gdLst/>
                <a:ahLst/>
                <a:cxnLst/>
                <a:rect l="l" t="t" r="r" b="b"/>
                <a:pathLst>
                  <a:path w="15595" h="22126" extrusionOk="0">
                    <a:moveTo>
                      <a:pt x="15595" y="1"/>
                    </a:moveTo>
                    <a:cubicBezTo>
                      <a:pt x="9484" y="1"/>
                      <a:pt x="3971" y="2508"/>
                      <a:pt x="1" y="6540"/>
                    </a:cubicBezTo>
                    <a:lnTo>
                      <a:pt x="15595" y="22125"/>
                    </a:lnTo>
                    <a:lnTo>
                      <a:pt x="155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1316;p35">
                <a:extLst>
                  <a:ext uri="{FF2B5EF4-FFF2-40B4-BE49-F238E27FC236}">
                    <a16:creationId xmlns:a16="http://schemas.microsoft.com/office/drawing/2014/main" id="{58AB8855-BC6C-9644-407C-4548C9B420C2}"/>
                  </a:ext>
                </a:extLst>
              </p:cNvPr>
              <p:cNvSpPr/>
              <p:nvPr/>
            </p:nvSpPr>
            <p:spPr>
              <a:xfrm>
                <a:off x="6748421" y="885452"/>
                <a:ext cx="588993" cy="818357"/>
              </a:xfrm>
              <a:custGeom>
                <a:avLst/>
                <a:gdLst/>
                <a:ahLst/>
                <a:cxnLst/>
                <a:rect l="l" t="t" r="r" b="b"/>
                <a:pathLst>
                  <a:path w="16630" h="23106" extrusionOk="0">
                    <a:moveTo>
                      <a:pt x="15648" y="991"/>
                    </a:moveTo>
                    <a:lnTo>
                      <a:pt x="15648" y="21437"/>
                    </a:lnTo>
                    <a:lnTo>
                      <a:pt x="1241" y="7030"/>
                    </a:lnTo>
                    <a:cubicBezTo>
                      <a:pt x="5139" y="3239"/>
                      <a:pt x="10215" y="1107"/>
                      <a:pt x="15648" y="991"/>
                    </a:cubicBezTo>
                    <a:close/>
                    <a:moveTo>
                      <a:pt x="16139" y="0"/>
                    </a:moveTo>
                    <a:cubicBezTo>
                      <a:pt x="10099" y="0"/>
                      <a:pt x="4434" y="2373"/>
                      <a:pt x="197" y="6682"/>
                    </a:cubicBezTo>
                    <a:cubicBezTo>
                      <a:pt x="1" y="6878"/>
                      <a:pt x="10" y="7182"/>
                      <a:pt x="197" y="7378"/>
                    </a:cubicBezTo>
                    <a:lnTo>
                      <a:pt x="15791" y="22963"/>
                    </a:lnTo>
                    <a:cubicBezTo>
                      <a:pt x="15880" y="23061"/>
                      <a:pt x="16005" y="23106"/>
                      <a:pt x="16139" y="23106"/>
                    </a:cubicBezTo>
                    <a:cubicBezTo>
                      <a:pt x="16201" y="23106"/>
                      <a:pt x="16264" y="23097"/>
                      <a:pt x="16326" y="23070"/>
                    </a:cubicBezTo>
                    <a:cubicBezTo>
                      <a:pt x="16505" y="22999"/>
                      <a:pt x="16629" y="22820"/>
                      <a:pt x="16629" y="22615"/>
                    </a:cubicBezTo>
                    <a:lnTo>
                      <a:pt x="16629" y="491"/>
                    </a:lnTo>
                    <a:cubicBezTo>
                      <a:pt x="16629" y="214"/>
                      <a:pt x="16406" y="0"/>
                      <a:pt x="16139" y="0"/>
                    </a:cubicBezTo>
                    <a:close/>
                  </a:path>
                </a:pathLst>
              </a:custGeom>
              <a:solidFill>
                <a:srgbClr val="4A1B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1317;p35">
                <a:extLst>
                  <a:ext uri="{FF2B5EF4-FFF2-40B4-BE49-F238E27FC236}">
                    <a16:creationId xmlns:a16="http://schemas.microsoft.com/office/drawing/2014/main" id="{EBC55870-F7EF-7BDF-ECA2-DB13A8E1C85A}"/>
                  </a:ext>
                </a:extLst>
              </p:cNvPr>
              <p:cNvGrpSpPr/>
              <p:nvPr/>
            </p:nvGrpSpPr>
            <p:grpSpPr>
              <a:xfrm rot="3143890" flipH="1">
                <a:off x="6861806" y="1058115"/>
                <a:ext cx="223407" cy="204317"/>
                <a:chOff x="7951491" y="3948941"/>
                <a:chExt cx="472500" cy="432126"/>
              </a:xfrm>
            </p:grpSpPr>
            <p:sp>
              <p:nvSpPr>
                <p:cNvPr id="873" name="Google Shape;1318;p35">
                  <a:extLst>
                    <a:ext uri="{FF2B5EF4-FFF2-40B4-BE49-F238E27FC236}">
                      <a16:creationId xmlns:a16="http://schemas.microsoft.com/office/drawing/2014/main" id="{DE71D2F8-A3AC-62E2-78CA-3A69B673908E}"/>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 name="Google Shape;1319;p35">
                  <a:extLst>
                    <a:ext uri="{FF2B5EF4-FFF2-40B4-BE49-F238E27FC236}">
                      <a16:creationId xmlns:a16="http://schemas.microsoft.com/office/drawing/2014/main" id="{BC71E830-20A1-50AF-446D-45332505FB4A}"/>
                    </a:ext>
                  </a:extLst>
                </p:cNvPr>
                <p:cNvGrpSpPr/>
                <p:nvPr/>
              </p:nvGrpSpPr>
              <p:grpSpPr>
                <a:xfrm>
                  <a:off x="8040998" y="4004152"/>
                  <a:ext cx="305305" cy="293709"/>
                  <a:chOff x="8040998" y="4004152"/>
                  <a:chExt cx="305305" cy="293709"/>
                </a:xfrm>
              </p:grpSpPr>
              <p:sp>
                <p:nvSpPr>
                  <p:cNvPr id="875" name="Google Shape;1320;p35">
                    <a:extLst>
                      <a:ext uri="{FF2B5EF4-FFF2-40B4-BE49-F238E27FC236}">
                        <a16:creationId xmlns:a16="http://schemas.microsoft.com/office/drawing/2014/main" id="{54D61C20-188C-0A84-D26D-309249B85E6E}"/>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1321;p35">
                    <a:extLst>
                      <a:ext uri="{FF2B5EF4-FFF2-40B4-BE49-F238E27FC236}">
                        <a16:creationId xmlns:a16="http://schemas.microsoft.com/office/drawing/2014/main" id="{45A59BEC-418C-9346-3BBF-826DB3884B69}"/>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1322;p35">
                    <a:extLst>
                      <a:ext uri="{FF2B5EF4-FFF2-40B4-BE49-F238E27FC236}">
                        <a16:creationId xmlns:a16="http://schemas.microsoft.com/office/drawing/2014/main" id="{04218F38-1046-C38A-537E-ADA27C9ED7A3}"/>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1323;p35">
                    <a:extLst>
                      <a:ext uri="{FF2B5EF4-FFF2-40B4-BE49-F238E27FC236}">
                        <a16:creationId xmlns:a16="http://schemas.microsoft.com/office/drawing/2014/main" id="{30AE4850-83D0-DEC1-9987-1651C533C1EE}"/>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1324;p35">
                    <a:extLst>
                      <a:ext uri="{FF2B5EF4-FFF2-40B4-BE49-F238E27FC236}">
                        <a16:creationId xmlns:a16="http://schemas.microsoft.com/office/drawing/2014/main" id="{E05E3F2B-6B22-8F75-26E4-31232DD14010}"/>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1325;p35">
                    <a:extLst>
                      <a:ext uri="{FF2B5EF4-FFF2-40B4-BE49-F238E27FC236}">
                        <a16:creationId xmlns:a16="http://schemas.microsoft.com/office/drawing/2014/main" id="{E3182004-9D04-A16C-C479-667824A7EBD8}"/>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1326;p35">
                    <a:extLst>
                      <a:ext uri="{FF2B5EF4-FFF2-40B4-BE49-F238E27FC236}">
                        <a16:creationId xmlns:a16="http://schemas.microsoft.com/office/drawing/2014/main" id="{1A546AED-5182-060A-957B-F51D037BD22D}"/>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1327;p35">
                    <a:extLst>
                      <a:ext uri="{FF2B5EF4-FFF2-40B4-BE49-F238E27FC236}">
                        <a16:creationId xmlns:a16="http://schemas.microsoft.com/office/drawing/2014/main" id="{4824995D-AF4F-9309-CF6D-BE3C5E260EDB}"/>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2" name="Google Shape;1328;p35">
                <a:extLst>
                  <a:ext uri="{FF2B5EF4-FFF2-40B4-BE49-F238E27FC236}">
                    <a16:creationId xmlns:a16="http://schemas.microsoft.com/office/drawing/2014/main" id="{EC398706-D9FE-3627-7AD6-4B57FDF7D565}"/>
                  </a:ext>
                </a:extLst>
              </p:cNvPr>
              <p:cNvSpPr/>
              <p:nvPr/>
            </p:nvSpPr>
            <p:spPr>
              <a:xfrm rot="-4303016" flipH="1">
                <a:off x="7027043" y="1204440"/>
                <a:ext cx="272241" cy="258659"/>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1329;p35">
                <a:extLst>
                  <a:ext uri="{FF2B5EF4-FFF2-40B4-BE49-F238E27FC236}">
                    <a16:creationId xmlns:a16="http://schemas.microsoft.com/office/drawing/2014/main" id="{19C93226-4F6A-B15E-227C-D62E329FF8D9}"/>
                  </a:ext>
                </a:extLst>
              </p:cNvPr>
              <p:cNvGrpSpPr/>
              <p:nvPr/>
            </p:nvGrpSpPr>
            <p:grpSpPr>
              <a:xfrm rot="-1009614" flipH="1">
                <a:off x="7074778" y="1329804"/>
                <a:ext cx="223029" cy="177637"/>
                <a:chOff x="-602987" y="2563895"/>
                <a:chExt cx="640505" cy="510186"/>
              </a:xfrm>
            </p:grpSpPr>
            <p:sp>
              <p:nvSpPr>
                <p:cNvPr id="870" name="Google Shape;1330;p35">
                  <a:extLst>
                    <a:ext uri="{FF2B5EF4-FFF2-40B4-BE49-F238E27FC236}">
                      <a16:creationId xmlns:a16="http://schemas.microsoft.com/office/drawing/2014/main" id="{DCC8DBDE-084C-0F31-CC23-8C068FD0CDD8}"/>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1331;p35">
                  <a:extLst>
                    <a:ext uri="{FF2B5EF4-FFF2-40B4-BE49-F238E27FC236}">
                      <a16:creationId xmlns:a16="http://schemas.microsoft.com/office/drawing/2014/main" id="{E41B370C-9946-E425-5790-CF3FB08C73E8}"/>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1332;p35">
                  <a:extLst>
                    <a:ext uri="{FF2B5EF4-FFF2-40B4-BE49-F238E27FC236}">
                      <a16:creationId xmlns:a16="http://schemas.microsoft.com/office/drawing/2014/main" id="{D522ACC0-18A3-A97C-A39C-95C39DBF997D}"/>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1333;p35">
                <a:extLst>
                  <a:ext uri="{FF2B5EF4-FFF2-40B4-BE49-F238E27FC236}">
                    <a16:creationId xmlns:a16="http://schemas.microsoft.com/office/drawing/2014/main" id="{43B04DA9-589A-59B0-2CED-E61F2F90814B}"/>
                  </a:ext>
                </a:extLst>
              </p:cNvPr>
              <p:cNvSpPr/>
              <p:nvPr/>
            </p:nvSpPr>
            <p:spPr>
              <a:xfrm rot="3144104" flipH="1">
                <a:off x="7083978" y="1077814"/>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1334;p35">
                <a:extLst>
                  <a:ext uri="{FF2B5EF4-FFF2-40B4-BE49-F238E27FC236}">
                    <a16:creationId xmlns:a16="http://schemas.microsoft.com/office/drawing/2014/main" id="{283CD601-AED9-4ECA-7CC8-D12F39B4BA7D}"/>
                  </a:ext>
                </a:extLst>
              </p:cNvPr>
              <p:cNvGrpSpPr/>
              <p:nvPr/>
            </p:nvGrpSpPr>
            <p:grpSpPr>
              <a:xfrm rot="560680" flipH="1">
                <a:off x="7022805" y="904125"/>
                <a:ext cx="280701" cy="216491"/>
                <a:chOff x="3206237" y="4273754"/>
                <a:chExt cx="855128" cy="659520"/>
              </a:xfrm>
            </p:grpSpPr>
            <p:sp>
              <p:nvSpPr>
                <p:cNvPr id="866" name="Google Shape;1335;p35">
                  <a:extLst>
                    <a:ext uri="{FF2B5EF4-FFF2-40B4-BE49-F238E27FC236}">
                      <a16:creationId xmlns:a16="http://schemas.microsoft.com/office/drawing/2014/main" id="{8EBB1440-26C0-8657-34A2-BA26B1FEE1DB}"/>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1336;p35">
                  <a:extLst>
                    <a:ext uri="{FF2B5EF4-FFF2-40B4-BE49-F238E27FC236}">
                      <a16:creationId xmlns:a16="http://schemas.microsoft.com/office/drawing/2014/main" id="{B5C58671-E3A3-60E2-19C5-3319B36DFB2E}"/>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1337;p35">
                  <a:extLst>
                    <a:ext uri="{FF2B5EF4-FFF2-40B4-BE49-F238E27FC236}">
                      <a16:creationId xmlns:a16="http://schemas.microsoft.com/office/drawing/2014/main" id="{1AE79191-F86A-632A-E978-DC3E42B078A2}"/>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1338;p35">
                  <a:extLst>
                    <a:ext uri="{FF2B5EF4-FFF2-40B4-BE49-F238E27FC236}">
                      <a16:creationId xmlns:a16="http://schemas.microsoft.com/office/drawing/2014/main" id="{49128E88-B5B3-C0FB-3293-C5BC824C31AA}"/>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 name="Google Shape;1474;p35">
              <a:extLst>
                <a:ext uri="{FF2B5EF4-FFF2-40B4-BE49-F238E27FC236}">
                  <a16:creationId xmlns:a16="http://schemas.microsoft.com/office/drawing/2014/main" id="{D43E33A6-34E2-F4B2-D2BD-281145DA3C60}"/>
                </a:ext>
              </a:extLst>
            </p:cNvPr>
            <p:cNvGrpSpPr/>
            <p:nvPr/>
          </p:nvGrpSpPr>
          <p:grpSpPr>
            <a:xfrm>
              <a:off x="6799843" y="2639688"/>
              <a:ext cx="661579" cy="902544"/>
              <a:chOff x="6687113" y="1669206"/>
              <a:chExt cx="661579" cy="902544"/>
            </a:xfrm>
          </p:grpSpPr>
          <p:sp>
            <p:nvSpPr>
              <p:cNvPr id="884" name="Google Shape;1475;p35">
                <a:extLst>
                  <a:ext uri="{FF2B5EF4-FFF2-40B4-BE49-F238E27FC236}">
                    <a16:creationId xmlns:a16="http://schemas.microsoft.com/office/drawing/2014/main" id="{1EF3DD43-F320-55F5-9375-5E1A46546E91}"/>
                  </a:ext>
                </a:extLst>
              </p:cNvPr>
              <p:cNvSpPr/>
              <p:nvPr/>
            </p:nvSpPr>
            <p:spPr>
              <a:xfrm>
                <a:off x="6776543" y="1686418"/>
                <a:ext cx="543482" cy="765903"/>
              </a:xfrm>
              <a:custGeom>
                <a:avLst/>
                <a:gdLst/>
                <a:ahLst/>
                <a:cxnLst/>
                <a:rect l="l" t="t" r="r" b="b"/>
                <a:pathLst>
                  <a:path w="15345" h="21625" extrusionOk="0">
                    <a:moveTo>
                      <a:pt x="15345" y="0"/>
                    </a:moveTo>
                    <a:lnTo>
                      <a:pt x="1" y="15344"/>
                    </a:lnTo>
                    <a:cubicBezTo>
                      <a:pt x="3953" y="19225"/>
                      <a:pt x="9368" y="21625"/>
                      <a:pt x="15345" y="21625"/>
                    </a:cubicBezTo>
                    <a:lnTo>
                      <a:pt x="153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1476;p35">
                <a:extLst>
                  <a:ext uri="{FF2B5EF4-FFF2-40B4-BE49-F238E27FC236}">
                    <a16:creationId xmlns:a16="http://schemas.microsoft.com/office/drawing/2014/main" id="{5CD706F2-6FDD-10E7-7918-884A254F5D97}"/>
                  </a:ext>
                </a:extLst>
              </p:cNvPr>
              <p:cNvSpPr/>
              <p:nvPr/>
            </p:nvSpPr>
            <p:spPr>
              <a:xfrm>
                <a:off x="6704503" y="2229865"/>
                <a:ext cx="615521" cy="324531"/>
              </a:xfrm>
              <a:custGeom>
                <a:avLst/>
                <a:gdLst/>
                <a:ahLst/>
                <a:cxnLst/>
                <a:rect l="l" t="t" r="r" b="b"/>
                <a:pathLst>
                  <a:path w="17379" h="9163" extrusionOk="0">
                    <a:moveTo>
                      <a:pt x="2035" y="0"/>
                    </a:moveTo>
                    <a:lnTo>
                      <a:pt x="1" y="2034"/>
                    </a:lnTo>
                    <a:cubicBezTo>
                      <a:pt x="4470" y="6441"/>
                      <a:pt x="10608" y="9162"/>
                      <a:pt x="17379" y="9162"/>
                    </a:cubicBezTo>
                    <a:lnTo>
                      <a:pt x="17379" y="6281"/>
                    </a:lnTo>
                    <a:cubicBezTo>
                      <a:pt x="11402" y="6281"/>
                      <a:pt x="5987" y="3881"/>
                      <a:pt x="20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1477;p35">
                <a:extLst>
                  <a:ext uri="{FF2B5EF4-FFF2-40B4-BE49-F238E27FC236}">
                    <a16:creationId xmlns:a16="http://schemas.microsoft.com/office/drawing/2014/main" id="{CBC382A6-63DA-16A2-6A70-46C6567AF7E9}"/>
                  </a:ext>
                </a:extLst>
              </p:cNvPr>
              <p:cNvSpPr/>
              <p:nvPr/>
            </p:nvSpPr>
            <p:spPr>
              <a:xfrm>
                <a:off x="6687113" y="2212545"/>
                <a:ext cx="650301" cy="359204"/>
              </a:xfrm>
              <a:custGeom>
                <a:avLst/>
                <a:gdLst/>
                <a:ahLst/>
                <a:cxnLst/>
                <a:rect l="l" t="t" r="r" b="b"/>
                <a:pathLst>
                  <a:path w="18361" h="10142" extrusionOk="0">
                    <a:moveTo>
                      <a:pt x="2535" y="1176"/>
                    </a:moveTo>
                    <a:cubicBezTo>
                      <a:pt x="6585" y="4994"/>
                      <a:pt x="11821" y="7135"/>
                      <a:pt x="17379" y="7260"/>
                    </a:cubicBezTo>
                    <a:lnTo>
                      <a:pt x="17379" y="9160"/>
                    </a:lnTo>
                    <a:cubicBezTo>
                      <a:pt x="11313" y="9035"/>
                      <a:pt x="5594" y="6689"/>
                      <a:pt x="1187" y="2523"/>
                    </a:cubicBezTo>
                    <a:lnTo>
                      <a:pt x="2535" y="1176"/>
                    </a:lnTo>
                    <a:close/>
                    <a:moveTo>
                      <a:pt x="2526" y="1"/>
                    </a:moveTo>
                    <a:cubicBezTo>
                      <a:pt x="2401" y="1"/>
                      <a:pt x="2276" y="48"/>
                      <a:pt x="2178" y="141"/>
                    </a:cubicBezTo>
                    <a:lnTo>
                      <a:pt x="144" y="2175"/>
                    </a:lnTo>
                    <a:cubicBezTo>
                      <a:pt x="54" y="2273"/>
                      <a:pt x="1" y="2398"/>
                      <a:pt x="1" y="2523"/>
                    </a:cubicBezTo>
                    <a:cubicBezTo>
                      <a:pt x="1" y="2657"/>
                      <a:pt x="54" y="2782"/>
                      <a:pt x="144" y="2871"/>
                    </a:cubicBezTo>
                    <a:cubicBezTo>
                      <a:pt x="4899" y="7564"/>
                      <a:pt x="11197" y="10142"/>
                      <a:pt x="17870" y="10142"/>
                    </a:cubicBezTo>
                    <a:cubicBezTo>
                      <a:pt x="18137" y="10142"/>
                      <a:pt x="18360" y="9928"/>
                      <a:pt x="18360" y="9651"/>
                    </a:cubicBezTo>
                    <a:lnTo>
                      <a:pt x="18360" y="6770"/>
                    </a:lnTo>
                    <a:cubicBezTo>
                      <a:pt x="18360" y="6502"/>
                      <a:pt x="18137" y="6279"/>
                      <a:pt x="17870" y="6279"/>
                    </a:cubicBezTo>
                    <a:cubicBezTo>
                      <a:pt x="12223" y="6279"/>
                      <a:pt x="6897" y="4102"/>
                      <a:pt x="2874" y="141"/>
                    </a:cubicBezTo>
                    <a:cubicBezTo>
                      <a:pt x="2775" y="48"/>
                      <a:pt x="2650"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1478;p35">
                <a:extLst>
                  <a:ext uri="{FF2B5EF4-FFF2-40B4-BE49-F238E27FC236}">
                    <a16:creationId xmlns:a16="http://schemas.microsoft.com/office/drawing/2014/main" id="{EC4F3C65-AA36-6924-8B1B-BD073ABD3EA6}"/>
                  </a:ext>
                </a:extLst>
              </p:cNvPr>
              <p:cNvSpPr/>
              <p:nvPr/>
            </p:nvSpPr>
            <p:spPr>
              <a:xfrm>
                <a:off x="6759153" y="1669206"/>
                <a:ext cx="578262" cy="800506"/>
              </a:xfrm>
              <a:custGeom>
                <a:avLst/>
                <a:gdLst/>
                <a:ahLst/>
                <a:cxnLst/>
                <a:rect l="l" t="t" r="r" b="b"/>
                <a:pathLst>
                  <a:path w="16327" h="22602" extrusionOk="0">
                    <a:moveTo>
                      <a:pt x="15345" y="1673"/>
                    </a:moveTo>
                    <a:lnTo>
                      <a:pt x="15345" y="21620"/>
                    </a:lnTo>
                    <a:cubicBezTo>
                      <a:pt x="10046" y="21495"/>
                      <a:pt x="5059" y="19452"/>
                      <a:pt x="1196" y="15821"/>
                    </a:cubicBezTo>
                    <a:lnTo>
                      <a:pt x="15345" y="1673"/>
                    </a:lnTo>
                    <a:close/>
                    <a:moveTo>
                      <a:pt x="15831" y="0"/>
                    </a:moveTo>
                    <a:cubicBezTo>
                      <a:pt x="15702" y="0"/>
                      <a:pt x="15577" y="52"/>
                      <a:pt x="15488" y="147"/>
                    </a:cubicBezTo>
                    <a:lnTo>
                      <a:pt x="144" y="15482"/>
                    </a:lnTo>
                    <a:cubicBezTo>
                      <a:pt x="54" y="15571"/>
                      <a:pt x="1" y="15705"/>
                      <a:pt x="1" y="15830"/>
                    </a:cubicBezTo>
                    <a:cubicBezTo>
                      <a:pt x="1" y="15964"/>
                      <a:pt x="54" y="16089"/>
                      <a:pt x="153" y="16178"/>
                    </a:cubicBezTo>
                    <a:cubicBezTo>
                      <a:pt x="4363" y="20326"/>
                      <a:pt x="9930" y="22601"/>
                      <a:pt x="15836" y="22601"/>
                    </a:cubicBezTo>
                    <a:cubicBezTo>
                      <a:pt x="16103" y="22601"/>
                      <a:pt x="16326" y="22387"/>
                      <a:pt x="16326" y="22111"/>
                    </a:cubicBezTo>
                    <a:lnTo>
                      <a:pt x="16326" y="486"/>
                    </a:lnTo>
                    <a:cubicBezTo>
                      <a:pt x="16326" y="290"/>
                      <a:pt x="16202" y="111"/>
                      <a:pt x="16023" y="40"/>
                    </a:cubicBezTo>
                    <a:cubicBezTo>
                      <a:pt x="15961" y="13"/>
                      <a:pt x="15895" y="0"/>
                      <a:pt x="158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1479;p35">
                <a:extLst>
                  <a:ext uri="{FF2B5EF4-FFF2-40B4-BE49-F238E27FC236}">
                    <a16:creationId xmlns:a16="http://schemas.microsoft.com/office/drawing/2014/main" id="{6967566C-7ACA-E252-32E1-E427895F0273}"/>
                  </a:ext>
                </a:extLst>
              </p:cNvPr>
              <p:cNvGrpSpPr/>
              <p:nvPr/>
            </p:nvGrpSpPr>
            <p:grpSpPr>
              <a:xfrm rot="3143890" flipH="1">
                <a:off x="6907881" y="2059777"/>
                <a:ext cx="223407" cy="204317"/>
                <a:chOff x="7951491" y="3948941"/>
                <a:chExt cx="472500" cy="432126"/>
              </a:xfrm>
            </p:grpSpPr>
            <p:sp>
              <p:nvSpPr>
                <p:cNvPr id="900" name="Google Shape;1480;p35">
                  <a:extLst>
                    <a:ext uri="{FF2B5EF4-FFF2-40B4-BE49-F238E27FC236}">
                      <a16:creationId xmlns:a16="http://schemas.microsoft.com/office/drawing/2014/main" id="{DE38F269-842B-1F02-EDA3-1306D056F21D}"/>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1481;p35">
                  <a:extLst>
                    <a:ext uri="{FF2B5EF4-FFF2-40B4-BE49-F238E27FC236}">
                      <a16:creationId xmlns:a16="http://schemas.microsoft.com/office/drawing/2014/main" id="{E62EF08A-47E9-1C1B-31BE-F72CDA0D8775}"/>
                    </a:ext>
                  </a:extLst>
                </p:cNvPr>
                <p:cNvGrpSpPr/>
                <p:nvPr/>
              </p:nvGrpSpPr>
              <p:grpSpPr>
                <a:xfrm>
                  <a:off x="8040998" y="4004152"/>
                  <a:ext cx="305305" cy="293709"/>
                  <a:chOff x="8040998" y="4004152"/>
                  <a:chExt cx="305305" cy="293709"/>
                </a:xfrm>
              </p:grpSpPr>
              <p:sp>
                <p:nvSpPr>
                  <p:cNvPr id="902" name="Google Shape;1482;p35">
                    <a:extLst>
                      <a:ext uri="{FF2B5EF4-FFF2-40B4-BE49-F238E27FC236}">
                        <a16:creationId xmlns:a16="http://schemas.microsoft.com/office/drawing/2014/main" id="{8D6AF1B6-C48B-DB33-2F5A-C434F0DCDFE3}"/>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1483;p35">
                    <a:extLst>
                      <a:ext uri="{FF2B5EF4-FFF2-40B4-BE49-F238E27FC236}">
                        <a16:creationId xmlns:a16="http://schemas.microsoft.com/office/drawing/2014/main" id="{C6A84D3A-8662-10F6-70C4-D89F8F41320D}"/>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1484;p35">
                    <a:extLst>
                      <a:ext uri="{FF2B5EF4-FFF2-40B4-BE49-F238E27FC236}">
                        <a16:creationId xmlns:a16="http://schemas.microsoft.com/office/drawing/2014/main" id="{7C10DFA9-C4D8-8EB5-379D-FBE9F0ACBE4F}"/>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1485;p35">
                    <a:extLst>
                      <a:ext uri="{FF2B5EF4-FFF2-40B4-BE49-F238E27FC236}">
                        <a16:creationId xmlns:a16="http://schemas.microsoft.com/office/drawing/2014/main" id="{A2431B26-7A16-F420-6180-52BF23DCE0ED}"/>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1486;p35">
                    <a:extLst>
                      <a:ext uri="{FF2B5EF4-FFF2-40B4-BE49-F238E27FC236}">
                        <a16:creationId xmlns:a16="http://schemas.microsoft.com/office/drawing/2014/main" id="{B3B6171B-4398-B90C-C717-E55D1B00A5CF}"/>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1487;p35">
                    <a:extLst>
                      <a:ext uri="{FF2B5EF4-FFF2-40B4-BE49-F238E27FC236}">
                        <a16:creationId xmlns:a16="http://schemas.microsoft.com/office/drawing/2014/main" id="{783D4E5F-11F2-A890-48C6-724DB2234258}"/>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1488;p35">
                    <a:extLst>
                      <a:ext uri="{FF2B5EF4-FFF2-40B4-BE49-F238E27FC236}">
                        <a16:creationId xmlns:a16="http://schemas.microsoft.com/office/drawing/2014/main" id="{C2E1C8E2-3C21-6D12-C354-1CE428E459A8}"/>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1489;p35">
                    <a:extLst>
                      <a:ext uri="{FF2B5EF4-FFF2-40B4-BE49-F238E27FC236}">
                        <a16:creationId xmlns:a16="http://schemas.microsoft.com/office/drawing/2014/main" id="{4E3FBB2D-E7E7-890E-CAAA-74EA65A9B058}"/>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9" name="Google Shape;1490;p35">
                <a:extLst>
                  <a:ext uri="{FF2B5EF4-FFF2-40B4-BE49-F238E27FC236}">
                    <a16:creationId xmlns:a16="http://schemas.microsoft.com/office/drawing/2014/main" id="{BE2C5247-EBFC-9E26-0508-BC407BC7B5CA}"/>
                  </a:ext>
                </a:extLst>
              </p:cNvPr>
              <p:cNvSpPr/>
              <p:nvPr/>
            </p:nvSpPr>
            <p:spPr>
              <a:xfrm rot="3144046" flipH="1">
                <a:off x="7027043" y="1889963"/>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 name="Google Shape;1491;p35">
                <a:extLst>
                  <a:ext uri="{FF2B5EF4-FFF2-40B4-BE49-F238E27FC236}">
                    <a16:creationId xmlns:a16="http://schemas.microsoft.com/office/drawing/2014/main" id="{28EAAB31-AD19-0BCA-9898-14A7C87C97C3}"/>
                  </a:ext>
                </a:extLst>
              </p:cNvPr>
              <p:cNvGrpSpPr/>
              <p:nvPr/>
            </p:nvGrpSpPr>
            <p:grpSpPr>
              <a:xfrm rot="6436471" flipH="1">
                <a:off x="7108879" y="1823779"/>
                <a:ext cx="223028" cy="177665"/>
                <a:chOff x="-602987" y="2563895"/>
                <a:chExt cx="640505" cy="510186"/>
              </a:xfrm>
            </p:grpSpPr>
            <p:sp>
              <p:nvSpPr>
                <p:cNvPr id="897" name="Google Shape;1492;p35">
                  <a:extLst>
                    <a:ext uri="{FF2B5EF4-FFF2-40B4-BE49-F238E27FC236}">
                      <a16:creationId xmlns:a16="http://schemas.microsoft.com/office/drawing/2014/main" id="{6F0FF6AC-84F8-71F1-5B87-85C7D200210D}"/>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1493;p35">
                  <a:extLst>
                    <a:ext uri="{FF2B5EF4-FFF2-40B4-BE49-F238E27FC236}">
                      <a16:creationId xmlns:a16="http://schemas.microsoft.com/office/drawing/2014/main" id="{6C58C4CC-1BFF-21F5-8F8F-E5BAD818241C}"/>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1494;p35">
                  <a:extLst>
                    <a:ext uri="{FF2B5EF4-FFF2-40B4-BE49-F238E27FC236}">
                      <a16:creationId xmlns:a16="http://schemas.microsoft.com/office/drawing/2014/main" id="{F7349FA8-064A-ED13-5046-B75D2831F4F3}"/>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1495;p35">
                <a:extLst>
                  <a:ext uri="{FF2B5EF4-FFF2-40B4-BE49-F238E27FC236}">
                    <a16:creationId xmlns:a16="http://schemas.microsoft.com/office/drawing/2014/main" id="{B0F11441-0EA9-216A-BC5E-0A1EA1264442}"/>
                  </a:ext>
                </a:extLst>
              </p:cNvPr>
              <p:cNvSpPr/>
              <p:nvPr/>
            </p:nvSpPr>
            <p:spPr>
              <a:xfrm rot="3144104" flipH="1">
                <a:off x="7148128" y="2208914"/>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1496;p35">
                <a:extLst>
                  <a:ext uri="{FF2B5EF4-FFF2-40B4-BE49-F238E27FC236}">
                    <a16:creationId xmlns:a16="http://schemas.microsoft.com/office/drawing/2014/main" id="{8D71CBE5-1A52-8FB6-F1DD-74403000959B}"/>
                  </a:ext>
                </a:extLst>
              </p:cNvPr>
              <p:cNvGrpSpPr/>
              <p:nvPr/>
            </p:nvGrpSpPr>
            <p:grpSpPr>
              <a:xfrm rot="2458450" flipH="1">
                <a:off x="6907099" y="2187478"/>
                <a:ext cx="280774" cy="216548"/>
                <a:chOff x="3206237" y="4273754"/>
                <a:chExt cx="855128" cy="659520"/>
              </a:xfrm>
            </p:grpSpPr>
            <p:sp>
              <p:nvSpPr>
                <p:cNvPr id="893" name="Google Shape;1497;p35">
                  <a:extLst>
                    <a:ext uri="{FF2B5EF4-FFF2-40B4-BE49-F238E27FC236}">
                      <a16:creationId xmlns:a16="http://schemas.microsoft.com/office/drawing/2014/main" id="{1AD7B71A-3908-29B6-787A-CDF53439D24E}"/>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1498;p35">
                  <a:extLst>
                    <a:ext uri="{FF2B5EF4-FFF2-40B4-BE49-F238E27FC236}">
                      <a16:creationId xmlns:a16="http://schemas.microsoft.com/office/drawing/2014/main" id="{1A350876-033D-862C-64E4-BFA712D88E6A}"/>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1499;p35">
                  <a:extLst>
                    <a:ext uri="{FF2B5EF4-FFF2-40B4-BE49-F238E27FC236}">
                      <a16:creationId xmlns:a16="http://schemas.microsoft.com/office/drawing/2014/main" id="{F4A7951C-19D3-EF78-91E8-C1308C3AD387}"/>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1500;p35">
                  <a:extLst>
                    <a:ext uri="{FF2B5EF4-FFF2-40B4-BE49-F238E27FC236}">
                      <a16:creationId xmlns:a16="http://schemas.microsoft.com/office/drawing/2014/main" id="{E7F9E43D-1350-5EFC-C261-CE344ADC7E88}"/>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 name="Google Shape;1501;p35">
              <a:extLst>
                <a:ext uri="{FF2B5EF4-FFF2-40B4-BE49-F238E27FC236}">
                  <a16:creationId xmlns:a16="http://schemas.microsoft.com/office/drawing/2014/main" id="{48411C53-1B5D-B26C-2BA8-5C69C5CA8AB8}"/>
                </a:ext>
              </a:extLst>
            </p:cNvPr>
            <p:cNvGrpSpPr/>
            <p:nvPr/>
          </p:nvGrpSpPr>
          <p:grpSpPr>
            <a:xfrm>
              <a:off x="6538568" y="2015171"/>
              <a:ext cx="912851" cy="659120"/>
              <a:chOff x="6425838" y="1044689"/>
              <a:chExt cx="912851" cy="659120"/>
            </a:xfrm>
          </p:grpSpPr>
          <p:sp>
            <p:nvSpPr>
              <p:cNvPr id="911" name="Google Shape;1502;p35">
                <a:extLst>
                  <a:ext uri="{FF2B5EF4-FFF2-40B4-BE49-F238E27FC236}">
                    <a16:creationId xmlns:a16="http://schemas.microsoft.com/office/drawing/2014/main" id="{39221A91-7310-86CB-3841-D5C0115B5EC6}"/>
                  </a:ext>
                </a:extLst>
              </p:cNvPr>
              <p:cNvSpPr/>
              <p:nvPr/>
            </p:nvSpPr>
            <p:spPr>
              <a:xfrm>
                <a:off x="6544948" y="1134437"/>
                <a:ext cx="775077" cy="552017"/>
              </a:xfrm>
              <a:custGeom>
                <a:avLst/>
                <a:gdLst/>
                <a:ahLst/>
                <a:cxnLst/>
                <a:rect l="l" t="t" r="r" b="b"/>
                <a:pathLst>
                  <a:path w="21884" h="15586" extrusionOk="0">
                    <a:moveTo>
                      <a:pt x="6290" y="0"/>
                    </a:moveTo>
                    <a:cubicBezTo>
                      <a:pt x="2400" y="3943"/>
                      <a:pt x="0" y="9358"/>
                      <a:pt x="0" y="15335"/>
                    </a:cubicBezTo>
                    <a:cubicBezTo>
                      <a:pt x="0" y="15424"/>
                      <a:pt x="9" y="15505"/>
                      <a:pt x="9" y="15585"/>
                    </a:cubicBezTo>
                    <a:lnTo>
                      <a:pt x="21884" y="15585"/>
                    </a:lnTo>
                    <a:lnTo>
                      <a:pt x="62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1503;p35">
                <a:extLst>
                  <a:ext uri="{FF2B5EF4-FFF2-40B4-BE49-F238E27FC236}">
                    <a16:creationId xmlns:a16="http://schemas.microsoft.com/office/drawing/2014/main" id="{397BBBEC-33F3-AE1F-E4A1-60CD4C538625}"/>
                  </a:ext>
                </a:extLst>
              </p:cNvPr>
              <p:cNvSpPr/>
              <p:nvPr/>
            </p:nvSpPr>
            <p:spPr>
              <a:xfrm>
                <a:off x="6443193" y="1062079"/>
                <a:ext cx="324531" cy="624375"/>
              </a:xfrm>
              <a:custGeom>
                <a:avLst/>
                <a:gdLst/>
                <a:ahLst/>
                <a:cxnLst/>
                <a:rect l="l" t="t" r="r" b="b"/>
                <a:pathLst>
                  <a:path w="9163" h="17629" extrusionOk="0">
                    <a:moveTo>
                      <a:pt x="7129" y="0"/>
                    </a:moveTo>
                    <a:cubicBezTo>
                      <a:pt x="2722" y="4470"/>
                      <a:pt x="1" y="10607"/>
                      <a:pt x="1" y="17378"/>
                    </a:cubicBezTo>
                    <a:cubicBezTo>
                      <a:pt x="1" y="17467"/>
                      <a:pt x="1" y="17548"/>
                      <a:pt x="1" y="17628"/>
                    </a:cubicBezTo>
                    <a:lnTo>
                      <a:pt x="2882" y="17628"/>
                    </a:lnTo>
                    <a:cubicBezTo>
                      <a:pt x="2882" y="17548"/>
                      <a:pt x="2873" y="17467"/>
                      <a:pt x="2873" y="17378"/>
                    </a:cubicBezTo>
                    <a:cubicBezTo>
                      <a:pt x="2873" y="11401"/>
                      <a:pt x="5273" y="5986"/>
                      <a:pt x="9163" y="2043"/>
                    </a:cubicBezTo>
                    <a:lnTo>
                      <a:pt x="71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1504;p35">
                <a:extLst>
                  <a:ext uri="{FF2B5EF4-FFF2-40B4-BE49-F238E27FC236}">
                    <a16:creationId xmlns:a16="http://schemas.microsoft.com/office/drawing/2014/main" id="{2FAADC4A-1BC3-885D-5314-ECF98283686B}"/>
                  </a:ext>
                </a:extLst>
              </p:cNvPr>
              <p:cNvSpPr/>
              <p:nvPr/>
            </p:nvSpPr>
            <p:spPr>
              <a:xfrm>
                <a:off x="6425838" y="1044689"/>
                <a:ext cx="360869" cy="659120"/>
              </a:xfrm>
              <a:custGeom>
                <a:avLst/>
                <a:gdLst/>
                <a:ahLst/>
                <a:cxnLst/>
                <a:rect l="l" t="t" r="r" b="b"/>
                <a:pathLst>
                  <a:path w="10189" h="18610" extrusionOk="0">
                    <a:moveTo>
                      <a:pt x="7619" y="1196"/>
                    </a:moveTo>
                    <a:lnTo>
                      <a:pt x="8966" y="2534"/>
                    </a:lnTo>
                    <a:cubicBezTo>
                      <a:pt x="5085" y="6647"/>
                      <a:pt x="2935" y="11981"/>
                      <a:pt x="2873" y="17628"/>
                    </a:cubicBezTo>
                    <a:lnTo>
                      <a:pt x="982" y="17628"/>
                    </a:lnTo>
                    <a:cubicBezTo>
                      <a:pt x="1035" y="11473"/>
                      <a:pt x="3390" y="5665"/>
                      <a:pt x="7619" y="1196"/>
                    </a:cubicBezTo>
                    <a:close/>
                    <a:moveTo>
                      <a:pt x="7610" y="1"/>
                    </a:moveTo>
                    <a:cubicBezTo>
                      <a:pt x="7485" y="1"/>
                      <a:pt x="7360" y="54"/>
                      <a:pt x="7262" y="152"/>
                    </a:cubicBezTo>
                    <a:cubicBezTo>
                      <a:pt x="2578" y="4907"/>
                      <a:pt x="0" y="11196"/>
                      <a:pt x="0" y="17869"/>
                    </a:cubicBezTo>
                    <a:cubicBezTo>
                      <a:pt x="0" y="17923"/>
                      <a:pt x="0" y="17976"/>
                      <a:pt x="0" y="18021"/>
                    </a:cubicBezTo>
                    <a:cubicBezTo>
                      <a:pt x="0" y="18057"/>
                      <a:pt x="0" y="18092"/>
                      <a:pt x="0" y="18128"/>
                    </a:cubicBezTo>
                    <a:cubicBezTo>
                      <a:pt x="9" y="18396"/>
                      <a:pt x="223" y="18610"/>
                      <a:pt x="491" y="18610"/>
                    </a:cubicBezTo>
                    <a:lnTo>
                      <a:pt x="3372" y="18610"/>
                    </a:lnTo>
                    <a:cubicBezTo>
                      <a:pt x="3506" y="18610"/>
                      <a:pt x="3631" y="18565"/>
                      <a:pt x="3720" y="18467"/>
                    </a:cubicBezTo>
                    <a:cubicBezTo>
                      <a:pt x="3818" y="18378"/>
                      <a:pt x="3863" y="18253"/>
                      <a:pt x="3863" y="18119"/>
                    </a:cubicBezTo>
                    <a:cubicBezTo>
                      <a:pt x="3863" y="18074"/>
                      <a:pt x="3863" y="18030"/>
                      <a:pt x="3863" y="17994"/>
                    </a:cubicBezTo>
                    <a:cubicBezTo>
                      <a:pt x="3863" y="17950"/>
                      <a:pt x="3854" y="17914"/>
                      <a:pt x="3854" y="17869"/>
                    </a:cubicBezTo>
                    <a:cubicBezTo>
                      <a:pt x="3854" y="12231"/>
                      <a:pt x="6040" y="6905"/>
                      <a:pt x="10001" y="2873"/>
                    </a:cubicBezTo>
                    <a:cubicBezTo>
                      <a:pt x="10188" y="2686"/>
                      <a:pt x="10188" y="2373"/>
                      <a:pt x="10001" y="2186"/>
                    </a:cubicBezTo>
                    <a:lnTo>
                      <a:pt x="7967" y="143"/>
                    </a:lnTo>
                    <a:cubicBezTo>
                      <a:pt x="7869" y="54"/>
                      <a:pt x="7744" y="1"/>
                      <a:pt x="7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1505;p35">
                <a:extLst>
                  <a:ext uri="{FF2B5EF4-FFF2-40B4-BE49-F238E27FC236}">
                    <a16:creationId xmlns:a16="http://schemas.microsoft.com/office/drawing/2014/main" id="{31D0360D-910C-375F-4096-9E75BEAA9F45}"/>
                  </a:ext>
                </a:extLst>
              </p:cNvPr>
              <p:cNvSpPr/>
              <p:nvPr/>
            </p:nvSpPr>
            <p:spPr>
              <a:xfrm>
                <a:off x="6527558" y="1117011"/>
                <a:ext cx="811132" cy="586797"/>
              </a:xfrm>
              <a:custGeom>
                <a:avLst/>
                <a:gdLst/>
                <a:ahLst/>
                <a:cxnLst/>
                <a:rect l="l" t="t" r="r" b="b"/>
                <a:pathLst>
                  <a:path w="22902" h="16568" extrusionOk="0">
                    <a:moveTo>
                      <a:pt x="6790" y="1188"/>
                    </a:moveTo>
                    <a:lnTo>
                      <a:pt x="21188" y="15586"/>
                    </a:lnTo>
                    <a:lnTo>
                      <a:pt x="991" y="15586"/>
                    </a:lnTo>
                    <a:cubicBezTo>
                      <a:pt x="1045" y="10198"/>
                      <a:pt x="3096" y="5113"/>
                      <a:pt x="6790" y="1188"/>
                    </a:cubicBezTo>
                    <a:close/>
                    <a:moveTo>
                      <a:pt x="6808" y="0"/>
                    </a:moveTo>
                    <a:cubicBezTo>
                      <a:pt x="6799" y="0"/>
                      <a:pt x="6790" y="1"/>
                      <a:pt x="6781" y="1"/>
                    </a:cubicBezTo>
                    <a:cubicBezTo>
                      <a:pt x="6647" y="1"/>
                      <a:pt x="6522" y="55"/>
                      <a:pt x="6433" y="144"/>
                    </a:cubicBezTo>
                    <a:cubicBezTo>
                      <a:pt x="2285" y="4355"/>
                      <a:pt x="1" y="9922"/>
                      <a:pt x="1" y="15827"/>
                    </a:cubicBezTo>
                    <a:cubicBezTo>
                      <a:pt x="1" y="15881"/>
                      <a:pt x="10" y="15934"/>
                      <a:pt x="10" y="15979"/>
                    </a:cubicBezTo>
                    <a:cubicBezTo>
                      <a:pt x="10" y="16015"/>
                      <a:pt x="10" y="16050"/>
                      <a:pt x="10" y="16086"/>
                    </a:cubicBezTo>
                    <a:cubicBezTo>
                      <a:pt x="10" y="16354"/>
                      <a:pt x="233" y="16568"/>
                      <a:pt x="500" y="16568"/>
                    </a:cubicBezTo>
                    <a:lnTo>
                      <a:pt x="22375" y="16568"/>
                    </a:lnTo>
                    <a:cubicBezTo>
                      <a:pt x="22571" y="16568"/>
                      <a:pt x="22749" y="16452"/>
                      <a:pt x="22830" y="16264"/>
                    </a:cubicBezTo>
                    <a:cubicBezTo>
                      <a:pt x="22901" y="16086"/>
                      <a:pt x="22857" y="15872"/>
                      <a:pt x="22723" y="15738"/>
                    </a:cubicBezTo>
                    <a:lnTo>
                      <a:pt x="7129" y="144"/>
                    </a:lnTo>
                    <a:cubicBezTo>
                      <a:pt x="7038" y="53"/>
                      <a:pt x="6924" y="0"/>
                      <a:pt x="6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1506;p35">
                <a:extLst>
                  <a:ext uri="{FF2B5EF4-FFF2-40B4-BE49-F238E27FC236}">
                    <a16:creationId xmlns:a16="http://schemas.microsoft.com/office/drawing/2014/main" id="{1BF214A2-B980-AE4A-4755-BC3039A4BF53}"/>
                  </a:ext>
                </a:extLst>
              </p:cNvPr>
              <p:cNvSpPr/>
              <p:nvPr/>
            </p:nvSpPr>
            <p:spPr>
              <a:xfrm rot="3144046" flipH="1">
                <a:off x="6679243" y="1237963"/>
                <a:ext cx="272244" cy="258662"/>
              </a:xfrm>
              <a:custGeom>
                <a:avLst/>
                <a:gdLst/>
                <a:ahLst/>
                <a:cxnLst/>
                <a:rect l="l" t="t" r="r" b="b"/>
                <a:pathLst>
                  <a:path w="7022" h="6671" extrusionOk="0">
                    <a:moveTo>
                      <a:pt x="3015" y="868"/>
                    </a:moveTo>
                    <a:cubicBezTo>
                      <a:pt x="3190" y="868"/>
                      <a:pt x="3334" y="889"/>
                      <a:pt x="3408" y="925"/>
                    </a:cubicBezTo>
                    <a:cubicBezTo>
                      <a:pt x="3426" y="1006"/>
                      <a:pt x="3444" y="1131"/>
                      <a:pt x="3462" y="1238"/>
                    </a:cubicBezTo>
                    <a:cubicBezTo>
                      <a:pt x="3515" y="1630"/>
                      <a:pt x="3578" y="2076"/>
                      <a:pt x="3934" y="2281"/>
                    </a:cubicBezTo>
                    <a:cubicBezTo>
                      <a:pt x="4015" y="2327"/>
                      <a:pt x="4125" y="2367"/>
                      <a:pt x="4263" y="2367"/>
                    </a:cubicBezTo>
                    <a:cubicBezTo>
                      <a:pt x="4368" y="2367"/>
                      <a:pt x="4491" y="2343"/>
                      <a:pt x="4630" y="2281"/>
                    </a:cubicBezTo>
                    <a:cubicBezTo>
                      <a:pt x="4773" y="2219"/>
                      <a:pt x="4889" y="2157"/>
                      <a:pt x="4996" y="2103"/>
                    </a:cubicBezTo>
                    <a:cubicBezTo>
                      <a:pt x="5209" y="1996"/>
                      <a:pt x="5310" y="1950"/>
                      <a:pt x="5390" y="1950"/>
                    </a:cubicBezTo>
                    <a:cubicBezTo>
                      <a:pt x="5450" y="1950"/>
                      <a:pt x="5499" y="1977"/>
                      <a:pt x="5576" y="2023"/>
                    </a:cubicBezTo>
                    <a:cubicBezTo>
                      <a:pt x="5915" y="2228"/>
                      <a:pt x="6138" y="2594"/>
                      <a:pt x="6138" y="2710"/>
                    </a:cubicBezTo>
                    <a:cubicBezTo>
                      <a:pt x="6022" y="2799"/>
                      <a:pt x="5897" y="2888"/>
                      <a:pt x="5772" y="2959"/>
                    </a:cubicBezTo>
                    <a:cubicBezTo>
                      <a:pt x="5451" y="3165"/>
                      <a:pt x="5085" y="3397"/>
                      <a:pt x="4960" y="3852"/>
                    </a:cubicBezTo>
                    <a:cubicBezTo>
                      <a:pt x="4835" y="4298"/>
                      <a:pt x="5121" y="4592"/>
                      <a:pt x="5281" y="4770"/>
                    </a:cubicBezTo>
                    <a:cubicBezTo>
                      <a:pt x="5424" y="4922"/>
                      <a:pt x="5504" y="5011"/>
                      <a:pt x="5522" y="5172"/>
                    </a:cubicBezTo>
                    <a:cubicBezTo>
                      <a:pt x="5522" y="5190"/>
                      <a:pt x="5496" y="5288"/>
                      <a:pt x="5326" y="5422"/>
                    </a:cubicBezTo>
                    <a:cubicBezTo>
                      <a:pt x="5041" y="5671"/>
                      <a:pt x="4657" y="5796"/>
                      <a:pt x="4523" y="5796"/>
                    </a:cubicBezTo>
                    <a:cubicBezTo>
                      <a:pt x="4425" y="5716"/>
                      <a:pt x="4282" y="5439"/>
                      <a:pt x="4202" y="5279"/>
                    </a:cubicBezTo>
                    <a:cubicBezTo>
                      <a:pt x="4006" y="4913"/>
                      <a:pt x="3827" y="4565"/>
                      <a:pt x="3453" y="4565"/>
                    </a:cubicBezTo>
                    <a:cubicBezTo>
                      <a:pt x="3033" y="4565"/>
                      <a:pt x="2900" y="4984"/>
                      <a:pt x="2766" y="5386"/>
                    </a:cubicBezTo>
                    <a:cubicBezTo>
                      <a:pt x="2730" y="5502"/>
                      <a:pt x="2668" y="5689"/>
                      <a:pt x="2614" y="5796"/>
                    </a:cubicBezTo>
                    <a:cubicBezTo>
                      <a:pt x="2471" y="5787"/>
                      <a:pt x="2204" y="5752"/>
                      <a:pt x="1909" y="5671"/>
                    </a:cubicBezTo>
                    <a:cubicBezTo>
                      <a:pt x="1481" y="5555"/>
                      <a:pt x="1294" y="5422"/>
                      <a:pt x="1240" y="5368"/>
                    </a:cubicBezTo>
                    <a:cubicBezTo>
                      <a:pt x="1240" y="5297"/>
                      <a:pt x="1249" y="5225"/>
                      <a:pt x="1249" y="5154"/>
                    </a:cubicBezTo>
                    <a:cubicBezTo>
                      <a:pt x="1285" y="4663"/>
                      <a:pt x="1321" y="4271"/>
                      <a:pt x="1178" y="3950"/>
                    </a:cubicBezTo>
                    <a:cubicBezTo>
                      <a:pt x="1080" y="3718"/>
                      <a:pt x="1044" y="3566"/>
                      <a:pt x="1071" y="3459"/>
                    </a:cubicBezTo>
                    <a:cubicBezTo>
                      <a:pt x="1285" y="3388"/>
                      <a:pt x="1570" y="3245"/>
                      <a:pt x="1695" y="2951"/>
                    </a:cubicBezTo>
                    <a:cubicBezTo>
                      <a:pt x="1775" y="2754"/>
                      <a:pt x="1811" y="2442"/>
                      <a:pt x="1508" y="2049"/>
                    </a:cubicBezTo>
                    <a:cubicBezTo>
                      <a:pt x="1410" y="1925"/>
                      <a:pt x="1374" y="1818"/>
                      <a:pt x="1383" y="1728"/>
                    </a:cubicBezTo>
                    <a:cubicBezTo>
                      <a:pt x="1419" y="1505"/>
                      <a:pt x="1838" y="1220"/>
                      <a:pt x="1972" y="1131"/>
                    </a:cubicBezTo>
                    <a:cubicBezTo>
                      <a:pt x="2241" y="944"/>
                      <a:pt x="2682" y="868"/>
                      <a:pt x="3015" y="868"/>
                    </a:cubicBezTo>
                    <a:close/>
                    <a:moveTo>
                      <a:pt x="2999" y="1"/>
                    </a:moveTo>
                    <a:cubicBezTo>
                      <a:pt x="2461" y="1"/>
                      <a:pt x="1863" y="154"/>
                      <a:pt x="1481" y="417"/>
                    </a:cubicBezTo>
                    <a:cubicBezTo>
                      <a:pt x="1053" y="702"/>
                      <a:pt x="616" y="1068"/>
                      <a:pt x="527" y="1595"/>
                    </a:cubicBezTo>
                    <a:cubicBezTo>
                      <a:pt x="482" y="1925"/>
                      <a:pt x="580" y="2255"/>
                      <a:pt x="821" y="2576"/>
                    </a:cubicBezTo>
                    <a:cubicBezTo>
                      <a:pt x="839" y="2585"/>
                      <a:pt x="848" y="2603"/>
                      <a:pt x="857" y="2612"/>
                    </a:cubicBezTo>
                    <a:cubicBezTo>
                      <a:pt x="812" y="2629"/>
                      <a:pt x="767" y="2647"/>
                      <a:pt x="723" y="2647"/>
                    </a:cubicBezTo>
                    <a:lnTo>
                      <a:pt x="553" y="2674"/>
                    </a:lnTo>
                    <a:lnTo>
                      <a:pt x="437" y="2817"/>
                    </a:lnTo>
                    <a:cubicBezTo>
                      <a:pt x="0" y="3388"/>
                      <a:pt x="277" y="4039"/>
                      <a:pt x="384" y="4289"/>
                    </a:cubicBezTo>
                    <a:cubicBezTo>
                      <a:pt x="437" y="4414"/>
                      <a:pt x="411" y="4744"/>
                      <a:pt x="393" y="5092"/>
                    </a:cubicBezTo>
                    <a:cubicBezTo>
                      <a:pt x="384" y="5172"/>
                      <a:pt x="375" y="5261"/>
                      <a:pt x="366" y="5359"/>
                    </a:cubicBezTo>
                    <a:cubicBezTo>
                      <a:pt x="357" y="5520"/>
                      <a:pt x="393" y="5761"/>
                      <a:pt x="643" y="6001"/>
                    </a:cubicBezTo>
                    <a:cubicBezTo>
                      <a:pt x="1106" y="6448"/>
                      <a:pt x="2230" y="6671"/>
                      <a:pt x="2703" y="6671"/>
                    </a:cubicBezTo>
                    <a:cubicBezTo>
                      <a:pt x="2739" y="6671"/>
                      <a:pt x="2784" y="6671"/>
                      <a:pt x="2810" y="6662"/>
                    </a:cubicBezTo>
                    <a:cubicBezTo>
                      <a:pt x="3212" y="6617"/>
                      <a:pt x="3390" y="6242"/>
                      <a:pt x="3524" y="5850"/>
                    </a:cubicBezTo>
                    <a:cubicBezTo>
                      <a:pt x="3685" y="6153"/>
                      <a:pt x="3872" y="6448"/>
                      <a:pt x="4148" y="6581"/>
                    </a:cubicBezTo>
                    <a:cubicBezTo>
                      <a:pt x="4261" y="6639"/>
                      <a:pt x="4388" y="6663"/>
                      <a:pt x="4520" y="6663"/>
                    </a:cubicBezTo>
                    <a:cubicBezTo>
                      <a:pt x="4962" y="6663"/>
                      <a:pt x="5464" y="6394"/>
                      <a:pt x="5719" y="6216"/>
                    </a:cubicBezTo>
                    <a:cubicBezTo>
                      <a:pt x="6200" y="5877"/>
                      <a:pt x="6432" y="5466"/>
                      <a:pt x="6388" y="5065"/>
                    </a:cubicBezTo>
                    <a:cubicBezTo>
                      <a:pt x="6325" y="4619"/>
                      <a:pt x="6075" y="4351"/>
                      <a:pt x="5915" y="4173"/>
                    </a:cubicBezTo>
                    <a:cubicBezTo>
                      <a:pt x="5879" y="4137"/>
                      <a:pt x="5826" y="4083"/>
                      <a:pt x="5808" y="4057"/>
                    </a:cubicBezTo>
                    <a:cubicBezTo>
                      <a:pt x="5852" y="3932"/>
                      <a:pt x="6031" y="3825"/>
                      <a:pt x="6236" y="3691"/>
                    </a:cubicBezTo>
                    <a:cubicBezTo>
                      <a:pt x="6379" y="3602"/>
                      <a:pt x="6539" y="3504"/>
                      <a:pt x="6691" y="3379"/>
                    </a:cubicBezTo>
                    <a:cubicBezTo>
                      <a:pt x="6914" y="3200"/>
                      <a:pt x="7021" y="2942"/>
                      <a:pt x="7003" y="2656"/>
                    </a:cubicBezTo>
                    <a:cubicBezTo>
                      <a:pt x="6968" y="2130"/>
                      <a:pt x="6486" y="1568"/>
                      <a:pt x="6031" y="1282"/>
                    </a:cubicBezTo>
                    <a:cubicBezTo>
                      <a:pt x="5795" y="1138"/>
                      <a:pt x="5587" y="1084"/>
                      <a:pt x="5397" y="1084"/>
                    </a:cubicBezTo>
                    <a:cubicBezTo>
                      <a:pt x="5105" y="1084"/>
                      <a:pt x="4856" y="1212"/>
                      <a:pt x="4612" y="1336"/>
                    </a:cubicBezTo>
                    <a:cubicBezTo>
                      <a:pt x="4532" y="1371"/>
                      <a:pt x="4452" y="1407"/>
                      <a:pt x="4372" y="1452"/>
                    </a:cubicBezTo>
                    <a:cubicBezTo>
                      <a:pt x="4345" y="1354"/>
                      <a:pt x="4327" y="1211"/>
                      <a:pt x="4318" y="1122"/>
                    </a:cubicBezTo>
                    <a:cubicBezTo>
                      <a:pt x="4291" y="934"/>
                      <a:pt x="4264" y="747"/>
                      <a:pt x="4211" y="586"/>
                    </a:cubicBezTo>
                    <a:cubicBezTo>
                      <a:pt x="4148" y="426"/>
                      <a:pt x="4006" y="203"/>
                      <a:pt x="3631" y="87"/>
                    </a:cubicBezTo>
                    <a:cubicBezTo>
                      <a:pt x="3445" y="28"/>
                      <a:pt x="3227" y="1"/>
                      <a:pt x="2999" y="1"/>
                    </a:cubicBezTo>
                    <a:close/>
                  </a:path>
                </a:pathLst>
              </a:custGeom>
              <a:solidFill>
                <a:srgbClr val="4A9E4A"/>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1507;p35">
                <a:extLst>
                  <a:ext uri="{FF2B5EF4-FFF2-40B4-BE49-F238E27FC236}">
                    <a16:creationId xmlns:a16="http://schemas.microsoft.com/office/drawing/2014/main" id="{3713FACF-40D4-D1BF-EE13-4B5C412977D4}"/>
                  </a:ext>
                </a:extLst>
              </p:cNvPr>
              <p:cNvGrpSpPr/>
              <p:nvPr/>
            </p:nvGrpSpPr>
            <p:grpSpPr>
              <a:xfrm rot="3143890" flipH="1">
                <a:off x="6703656" y="1392190"/>
                <a:ext cx="223407" cy="204317"/>
                <a:chOff x="7951491" y="3948941"/>
                <a:chExt cx="472500" cy="432126"/>
              </a:xfrm>
            </p:grpSpPr>
            <p:sp>
              <p:nvSpPr>
                <p:cNvPr id="927" name="Google Shape;1508;p35">
                  <a:extLst>
                    <a:ext uri="{FF2B5EF4-FFF2-40B4-BE49-F238E27FC236}">
                      <a16:creationId xmlns:a16="http://schemas.microsoft.com/office/drawing/2014/main" id="{772C7217-7F27-A7D8-11E9-277965EB110B}"/>
                    </a:ext>
                  </a:extLst>
                </p:cNvPr>
                <p:cNvSpPr/>
                <p:nvPr/>
              </p:nvSpPr>
              <p:spPr>
                <a:xfrm>
                  <a:off x="7951491" y="3948941"/>
                  <a:ext cx="472500" cy="432126"/>
                </a:xfrm>
                <a:custGeom>
                  <a:avLst/>
                  <a:gdLst/>
                  <a:ahLst/>
                  <a:cxnLst/>
                  <a:rect l="l" t="t" r="r" b="b"/>
                  <a:pathLst>
                    <a:path w="6076" h="5557" extrusionOk="0">
                      <a:moveTo>
                        <a:pt x="3043" y="0"/>
                      </a:moveTo>
                      <a:cubicBezTo>
                        <a:pt x="2851" y="0"/>
                        <a:pt x="2657" y="20"/>
                        <a:pt x="2462" y="62"/>
                      </a:cubicBezTo>
                      <a:cubicBezTo>
                        <a:pt x="964" y="383"/>
                        <a:pt x="0" y="1855"/>
                        <a:pt x="321" y="3354"/>
                      </a:cubicBezTo>
                      <a:cubicBezTo>
                        <a:pt x="601" y="4658"/>
                        <a:pt x="1751" y="5557"/>
                        <a:pt x="3033" y="5557"/>
                      </a:cubicBezTo>
                      <a:cubicBezTo>
                        <a:pt x="3224" y="5557"/>
                        <a:pt x="3419" y="5537"/>
                        <a:pt x="3613" y="5495"/>
                      </a:cubicBezTo>
                      <a:cubicBezTo>
                        <a:pt x="5112" y="5174"/>
                        <a:pt x="6075" y="3702"/>
                        <a:pt x="5754" y="2203"/>
                      </a:cubicBezTo>
                      <a:cubicBezTo>
                        <a:pt x="5475" y="899"/>
                        <a:pt x="4324" y="0"/>
                        <a:pt x="3043" y="0"/>
                      </a:cubicBezTo>
                      <a:close/>
                    </a:path>
                  </a:pathLst>
                </a:custGeom>
                <a:solidFill>
                  <a:srgbClr val="CA1517"/>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1509;p35">
                  <a:extLst>
                    <a:ext uri="{FF2B5EF4-FFF2-40B4-BE49-F238E27FC236}">
                      <a16:creationId xmlns:a16="http://schemas.microsoft.com/office/drawing/2014/main" id="{36557E98-3405-5B08-1A30-442B904276D9}"/>
                    </a:ext>
                  </a:extLst>
                </p:cNvPr>
                <p:cNvGrpSpPr/>
                <p:nvPr/>
              </p:nvGrpSpPr>
              <p:grpSpPr>
                <a:xfrm>
                  <a:off x="8040998" y="4004152"/>
                  <a:ext cx="305305" cy="293709"/>
                  <a:chOff x="8040998" y="4004152"/>
                  <a:chExt cx="305305" cy="293709"/>
                </a:xfrm>
              </p:grpSpPr>
              <p:sp>
                <p:nvSpPr>
                  <p:cNvPr id="929" name="Google Shape;1510;p35">
                    <a:extLst>
                      <a:ext uri="{FF2B5EF4-FFF2-40B4-BE49-F238E27FC236}">
                        <a16:creationId xmlns:a16="http://schemas.microsoft.com/office/drawing/2014/main" id="{68AF2AFF-F22C-D3AA-5C0A-A2B2684B1F43}"/>
                      </a:ext>
                    </a:extLst>
                  </p:cNvPr>
                  <p:cNvSpPr/>
                  <p:nvPr/>
                </p:nvSpPr>
                <p:spPr>
                  <a:xfrm>
                    <a:off x="8238677" y="4004152"/>
                    <a:ext cx="36861" cy="34060"/>
                  </a:xfrm>
                  <a:custGeom>
                    <a:avLst/>
                    <a:gdLst/>
                    <a:ahLst/>
                    <a:cxnLst/>
                    <a:rect l="l" t="t" r="r" b="b"/>
                    <a:pathLst>
                      <a:path w="474" h="438" extrusionOk="0">
                        <a:moveTo>
                          <a:pt x="232" y="1"/>
                        </a:moveTo>
                        <a:cubicBezTo>
                          <a:pt x="221" y="1"/>
                          <a:pt x="209" y="1"/>
                          <a:pt x="197" y="3"/>
                        </a:cubicBezTo>
                        <a:cubicBezTo>
                          <a:pt x="81" y="30"/>
                          <a:pt x="1" y="146"/>
                          <a:pt x="27" y="262"/>
                        </a:cubicBezTo>
                        <a:cubicBezTo>
                          <a:pt x="50" y="369"/>
                          <a:pt x="139" y="437"/>
                          <a:pt x="237" y="437"/>
                        </a:cubicBezTo>
                        <a:cubicBezTo>
                          <a:pt x="253" y="437"/>
                          <a:pt x="270" y="435"/>
                          <a:pt x="286" y="432"/>
                        </a:cubicBezTo>
                        <a:cubicBezTo>
                          <a:pt x="402" y="405"/>
                          <a:pt x="473" y="289"/>
                          <a:pt x="455" y="173"/>
                        </a:cubicBezTo>
                        <a:cubicBezTo>
                          <a:pt x="431" y="69"/>
                          <a:pt x="336" y="1"/>
                          <a:pt x="23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1511;p35">
                    <a:extLst>
                      <a:ext uri="{FF2B5EF4-FFF2-40B4-BE49-F238E27FC236}">
                        <a16:creationId xmlns:a16="http://schemas.microsoft.com/office/drawing/2014/main" id="{DDC0E851-FB9D-A777-3F01-B9D2C9DED259}"/>
                      </a:ext>
                    </a:extLst>
                  </p:cNvPr>
                  <p:cNvSpPr/>
                  <p:nvPr/>
                </p:nvSpPr>
                <p:spPr>
                  <a:xfrm>
                    <a:off x="8240777" y="4264112"/>
                    <a:ext cx="36861" cy="33516"/>
                  </a:xfrm>
                  <a:custGeom>
                    <a:avLst/>
                    <a:gdLst/>
                    <a:ahLst/>
                    <a:cxnLst/>
                    <a:rect l="l" t="t" r="r" b="b"/>
                    <a:pathLst>
                      <a:path w="474" h="431" extrusionOk="0">
                        <a:moveTo>
                          <a:pt x="237" y="0"/>
                        </a:moveTo>
                        <a:cubicBezTo>
                          <a:pt x="221" y="0"/>
                          <a:pt x="204" y="2"/>
                          <a:pt x="188" y="6"/>
                        </a:cubicBezTo>
                        <a:cubicBezTo>
                          <a:pt x="72" y="24"/>
                          <a:pt x="0" y="140"/>
                          <a:pt x="18" y="255"/>
                        </a:cubicBezTo>
                        <a:cubicBezTo>
                          <a:pt x="41" y="363"/>
                          <a:pt x="130" y="431"/>
                          <a:pt x="228" y="431"/>
                        </a:cubicBezTo>
                        <a:cubicBezTo>
                          <a:pt x="244" y="431"/>
                          <a:pt x="261" y="429"/>
                          <a:pt x="277" y="425"/>
                        </a:cubicBezTo>
                        <a:cubicBezTo>
                          <a:pt x="402" y="398"/>
                          <a:pt x="473" y="291"/>
                          <a:pt x="446" y="166"/>
                        </a:cubicBezTo>
                        <a:cubicBezTo>
                          <a:pt x="423" y="67"/>
                          <a:pt x="335" y="0"/>
                          <a:pt x="23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1512;p35">
                    <a:extLst>
                      <a:ext uri="{FF2B5EF4-FFF2-40B4-BE49-F238E27FC236}">
                        <a16:creationId xmlns:a16="http://schemas.microsoft.com/office/drawing/2014/main" id="{DDD1186F-2454-9B5B-2A53-EF81BFBC5C55}"/>
                      </a:ext>
                    </a:extLst>
                  </p:cNvPr>
                  <p:cNvSpPr/>
                  <p:nvPr/>
                </p:nvSpPr>
                <p:spPr>
                  <a:xfrm>
                    <a:off x="8040998" y="4051665"/>
                    <a:ext cx="75665" cy="69442"/>
                  </a:xfrm>
                  <a:custGeom>
                    <a:avLst/>
                    <a:gdLst/>
                    <a:ahLst/>
                    <a:cxnLst/>
                    <a:rect l="l" t="t" r="r" b="b"/>
                    <a:pathLst>
                      <a:path w="973" h="893" extrusionOk="0">
                        <a:moveTo>
                          <a:pt x="477" y="0"/>
                        </a:moveTo>
                        <a:cubicBezTo>
                          <a:pt x="449" y="0"/>
                          <a:pt x="421" y="3"/>
                          <a:pt x="393" y="8"/>
                        </a:cubicBezTo>
                        <a:cubicBezTo>
                          <a:pt x="152" y="61"/>
                          <a:pt x="0" y="302"/>
                          <a:pt x="54" y="543"/>
                        </a:cubicBezTo>
                        <a:cubicBezTo>
                          <a:pt x="92" y="751"/>
                          <a:pt x="277" y="893"/>
                          <a:pt x="482" y="893"/>
                        </a:cubicBezTo>
                        <a:cubicBezTo>
                          <a:pt x="515" y="893"/>
                          <a:pt x="547" y="889"/>
                          <a:pt x="580" y="882"/>
                        </a:cubicBezTo>
                        <a:cubicBezTo>
                          <a:pt x="821" y="829"/>
                          <a:pt x="972" y="597"/>
                          <a:pt x="919" y="356"/>
                        </a:cubicBezTo>
                        <a:cubicBezTo>
                          <a:pt x="880" y="143"/>
                          <a:pt x="687" y="0"/>
                          <a:pt x="47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1513;p35">
                    <a:extLst>
                      <a:ext uri="{FF2B5EF4-FFF2-40B4-BE49-F238E27FC236}">
                        <a16:creationId xmlns:a16="http://schemas.microsoft.com/office/drawing/2014/main" id="{8B767E74-80B0-F463-8CED-18ECED79C304}"/>
                      </a:ext>
                    </a:extLst>
                  </p:cNvPr>
                  <p:cNvSpPr/>
                  <p:nvPr/>
                </p:nvSpPr>
                <p:spPr>
                  <a:xfrm>
                    <a:off x="8040998" y="4214889"/>
                    <a:ext cx="43782" cy="40359"/>
                  </a:xfrm>
                  <a:custGeom>
                    <a:avLst/>
                    <a:gdLst/>
                    <a:ahLst/>
                    <a:cxnLst/>
                    <a:rect l="l" t="t" r="r" b="b"/>
                    <a:pathLst>
                      <a:path w="563" h="519" extrusionOk="0">
                        <a:moveTo>
                          <a:pt x="274" y="1"/>
                        </a:moveTo>
                        <a:cubicBezTo>
                          <a:pt x="257" y="1"/>
                          <a:pt x="240" y="2"/>
                          <a:pt x="223" y="5"/>
                        </a:cubicBezTo>
                        <a:cubicBezTo>
                          <a:pt x="89" y="32"/>
                          <a:pt x="0" y="175"/>
                          <a:pt x="27" y="309"/>
                        </a:cubicBezTo>
                        <a:cubicBezTo>
                          <a:pt x="50" y="434"/>
                          <a:pt x="164" y="519"/>
                          <a:pt x="282" y="519"/>
                        </a:cubicBezTo>
                        <a:cubicBezTo>
                          <a:pt x="298" y="519"/>
                          <a:pt x="314" y="517"/>
                          <a:pt x="330" y="514"/>
                        </a:cubicBezTo>
                        <a:cubicBezTo>
                          <a:pt x="473" y="478"/>
                          <a:pt x="562" y="344"/>
                          <a:pt x="535" y="202"/>
                        </a:cubicBezTo>
                        <a:cubicBezTo>
                          <a:pt x="504" y="84"/>
                          <a:pt x="396" y="1"/>
                          <a:pt x="274"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1514;p35">
                    <a:extLst>
                      <a:ext uri="{FF2B5EF4-FFF2-40B4-BE49-F238E27FC236}">
                        <a16:creationId xmlns:a16="http://schemas.microsoft.com/office/drawing/2014/main" id="{CBFF7696-7D9D-B45D-2989-2668C2023CF0}"/>
                      </a:ext>
                    </a:extLst>
                  </p:cNvPr>
                  <p:cNvSpPr/>
                  <p:nvPr/>
                </p:nvSpPr>
                <p:spPr>
                  <a:xfrm>
                    <a:off x="8302522" y="4139070"/>
                    <a:ext cx="43782" cy="39892"/>
                  </a:xfrm>
                  <a:custGeom>
                    <a:avLst/>
                    <a:gdLst/>
                    <a:ahLst/>
                    <a:cxnLst/>
                    <a:rect l="l" t="t" r="r" b="b"/>
                    <a:pathLst>
                      <a:path w="563" h="513" extrusionOk="0">
                        <a:moveTo>
                          <a:pt x="286" y="0"/>
                        </a:moveTo>
                        <a:cubicBezTo>
                          <a:pt x="266" y="0"/>
                          <a:pt x="245" y="3"/>
                          <a:pt x="223" y="8"/>
                        </a:cubicBezTo>
                        <a:cubicBezTo>
                          <a:pt x="89" y="35"/>
                          <a:pt x="0" y="168"/>
                          <a:pt x="27" y="311"/>
                        </a:cubicBezTo>
                        <a:cubicBezTo>
                          <a:pt x="51" y="429"/>
                          <a:pt x="164" y="512"/>
                          <a:pt x="282" y="512"/>
                        </a:cubicBezTo>
                        <a:cubicBezTo>
                          <a:pt x="298" y="512"/>
                          <a:pt x="314" y="511"/>
                          <a:pt x="330" y="507"/>
                        </a:cubicBezTo>
                        <a:cubicBezTo>
                          <a:pt x="473" y="481"/>
                          <a:pt x="562" y="347"/>
                          <a:pt x="527" y="204"/>
                        </a:cubicBezTo>
                        <a:cubicBezTo>
                          <a:pt x="504" y="83"/>
                          <a:pt x="404" y="0"/>
                          <a:pt x="286"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1515;p35">
                    <a:extLst>
                      <a:ext uri="{FF2B5EF4-FFF2-40B4-BE49-F238E27FC236}">
                        <a16:creationId xmlns:a16="http://schemas.microsoft.com/office/drawing/2014/main" id="{F8DE45EE-3DD1-812E-B3FE-853FE5B3D419}"/>
                      </a:ext>
                    </a:extLst>
                  </p:cNvPr>
                  <p:cNvSpPr/>
                  <p:nvPr/>
                </p:nvSpPr>
                <p:spPr>
                  <a:xfrm rot="334">
                    <a:off x="8139450" y="4040453"/>
                    <a:ext cx="58746" cy="50250"/>
                  </a:xfrm>
                  <a:custGeom>
                    <a:avLst/>
                    <a:gdLst/>
                    <a:ahLst/>
                    <a:cxnLst/>
                    <a:rect l="l" t="t" r="r" b="b"/>
                    <a:pathLst>
                      <a:path w="760" h="688" extrusionOk="0">
                        <a:moveTo>
                          <a:pt x="387" y="0"/>
                        </a:moveTo>
                        <a:cubicBezTo>
                          <a:pt x="362" y="0"/>
                          <a:pt x="338" y="3"/>
                          <a:pt x="313" y="9"/>
                        </a:cubicBezTo>
                        <a:cubicBezTo>
                          <a:pt x="126" y="45"/>
                          <a:pt x="1" y="232"/>
                          <a:pt x="45" y="419"/>
                        </a:cubicBezTo>
                        <a:cubicBezTo>
                          <a:pt x="76" y="573"/>
                          <a:pt x="220" y="687"/>
                          <a:pt x="379" y="687"/>
                        </a:cubicBezTo>
                        <a:cubicBezTo>
                          <a:pt x="404" y="687"/>
                          <a:pt x="430" y="684"/>
                          <a:pt x="456" y="678"/>
                        </a:cubicBezTo>
                        <a:cubicBezTo>
                          <a:pt x="634" y="643"/>
                          <a:pt x="759" y="455"/>
                          <a:pt x="714" y="277"/>
                        </a:cubicBezTo>
                        <a:cubicBezTo>
                          <a:pt x="684" y="115"/>
                          <a:pt x="540" y="0"/>
                          <a:pt x="387"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1516;p35">
                    <a:extLst>
                      <a:ext uri="{FF2B5EF4-FFF2-40B4-BE49-F238E27FC236}">
                        <a16:creationId xmlns:a16="http://schemas.microsoft.com/office/drawing/2014/main" id="{30C6483D-F875-D6AE-7708-3D09B5E1D139}"/>
                      </a:ext>
                    </a:extLst>
                  </p:cNvPr>
                  <p:cNvSpPr/>
                  <p:nvPr/>
                </p:nvSpPr>
                <p:spPr>
                  <a:xfrm>
                    <a:off x="8160290" y="4137748"/>
                    <a:ext cx="59024" cy="53812"/>
                  </a:xfrm>
                  <a:custGeom>
                    <a:avLst/>
                    <a:gdLst/>
                    <a:ahLst/>
                    <a:cxnLst/>
                    <a:rect l="l" t="t" r="r" b="b"/>
                    <a:pathLst>
                      <a:path w="759" h="692" extrusionOk="0">
                        <a:moveTo>
                          <a:pt x="372" y="1"/>
                        </a:moveTo>
                        <a:cubicBezTo>
                          <a:pt x="349" y="1"/>
                          <a:pt x="327" y="3"/>
                          <a:pt x="304" y="7"/>
                        </a:cubicBezTo>
                        <a:cubicBezTo>
                          <a:pt x="125" y="52"/>
                          <a:pt x="0" y="230"/>
                          <a:pt x="45" y="417"/>
                        </a:cubicBezTo>
                        <a:cubicBezTo>
                          <a:pt x="76" y="582"/>
                          <a:pt x="225" y="691"/>
                          <a:pt x="381" y="691"/>
                        </a:cubicBezTo>
                        <a:cubicBezTo>
                          <a:pt x="403" y="691"/>
                          <a:pt x="425" y="689"/>
                          <a:pt x="446" y="685"/>
                        </a:cubicBezTo>
                        <a:cubicBezTo>
                          <a:pt x="634" y="640"/>
                          <a:pt x="759" y="462"/>
                          <a:pt x="714" y="275"/>
                        </a:cubicBezTo>
                        <a:cubicBezTo>
                          <a:pt x="683" y="110"/>
                          <a:pt x="534" y="1"/>
                          <a:pt x="372" y="1"/>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1517;p35">
                    <a:extLst>
                      <a:ext uri="{FF2B5EF4-FFF2-40B4-BE49-F238E27FC236}">
                        <a16:creationId xmlns:a16="http://schemas.microsoft.com/office/drawing/2014/main" id="{A4022F5D-7590-0EDE-C80E-7FA14F0BC4EF}"/>
                      </a:ext>
                    </a:extLst>
                  </p:cNvPr>
                  <p:cNvSpPr/>
                  <p:nvPr/>
                </p:nvSpPr>
                <p:spPr>
                  <a:xfrm>
                    <a:off x="8139449" y="4231996"/>
                    <a:ext cx="71544" cy="65865"/>
                  </a:xfrm>
                  <a:custGeom>
                    <a:avLst/>
                    <a:gdLst/>
                    <a:ahLst/>
                    <a:cxnLst/>
                    <a:rect l="l" t="t" r="r" b="b"/>
                    <a:pathLst>
                      <a:path w="920" h="847" extrusionOk="0">
                        <a:moveTo>
                          <a:pt x="458" y="0"/>
                        </a:moveTo>
                        <a:cubicBezTo>
                          <a:pt x="431" y="0"/>
                          <a:pt x="403" y="3"/>
                          <a:pt x="375" y="8"/>
                        </a:cubicBezTo>
                        <a:cubicBezTo>
                          <a:pt x="144" y="62"/>
                          <a:pt x="1" y="285"/>
                          <a:pt x="54" y="508"/>
                        </a:cubicBezTo>
                        <a:cubicBezTo>
                          <a:pt x="93" y="711"/>
                          <a:pt x="270" y="846"/>
                          <a:pt x="469" y="846"/>
                        </a:cubicBezTo>
                        <a:cubicBezTo>
                          <a:pt x="497" y="846"/>
                          <a:pt x="525" y="843"/>
                          <a:pt x="554" y="838"/>
                        </a:cubicBezTo>
                        <a:cubicBezTo>
                          <a:pt x="777" y="784"/>
                          <a:pt x="920" y="561"/>
                          <a:pt x="875" y="338"/>
                        </a:cubicBezTo>
                        <a:cubicBezTo>
                          <a:pt x="836" y="135"/>
                          <a:pt x="653" y="0"/>
                          <a:pt x="458" y="0"/>
                        </a:cubicBezTo>
                        <a:close/>
                      </a:path>
                    </a:pathLst>
                  </a:custGeom>
                  <a:solidFill>
                    <a:srgbClr val="EF4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7" name="Google Shape;1518;p35">
                <a:extLst>
                  <a:ext uri="{FF2B5EF4-FFF2-40B4-BE49-F238E27FC236}">
                    <a16:creationId xmlns:a16="http://schemas.microsoft.com/office/drawing/2014/main" id="{464BE548-69D0-AA7E-E0C3-C9889C7BCE8F}"/>
                  </a:ext>
                </a:extLst>
              </p:cNvPr>
              <p:cNvSpPr/>
              <p:nvPr/>
            </p:nvSpPr>
            <p:spPr>
              <a:xfrm rot="3144104" flipH="1">
                <a:off x="7035815" y="1522814"/>
                <a:ext cx="150570" cy="150071"/>
              </a:xfrm>
              <a:custGeom>
                <a:avLst/>
                <a:gdLst/>
                <a:ahLst/>
                <a:cxnLst/>
                <a:rect l="l" t="t" r="r" b="b"/>
                <a:pathLst>
                  <a:path w="2766" h="2757" extrusionOk="0">
                    <a:moveTo>
                      <a:pt x="1383" y="652"/>
                    </a:moveTo>
                    <a:cubicBezTo>
                      <a:pt x="1784" y="652"/>
                      <a:pt x="2106" y="982"/>
                      <a:pt x="2106" y="1383"/>
                    </a:cubicBezTo>
                    <a:cubicBezTo>
                      <a:pt x="2106" y="1776"/>
                      <a:pt x="1784" y="2106"/>
                      <a:pt x="1383" y="2106"/>
                    </a:cubicBezTo>
                    <a:cubicBezTo>
                      <a:pt x="981" y="2106"/>
                      <a:pt x="660" y="1776"/>
                      <a:pt x="660" y="1383"/>
                    </a:cubicBezTo>
                    <a:cubicBezTo>
                      <a:pt x="660" y="982"/>
                      <a:pt x="981" y="652"/>
                      <a:pt x="1383" y="652"/>
                    </a:cubicBezTo>
                    <a:close/>
                    <a:moveTo>
                      <a:pt x="1383" y="0"/>
                    </a:moveTo>
                    <a:cubicBezTo>
                      <a:pt x="625" y="0"/>
                      <a:pt x="0" y="616"/>
                      <a:pt x="0" y="1383"/>
                    </a:cubicBezTo>
                    <a:cubicBezTo>
                      <a:pt x="0" y="2141"/>
                      <a:pt x="625" y="2757"/>
                      <a:pt x="1383" y="2757"/>
                    </a:cubicBezTo>
                    <a:cubicBezTo>
                      <a:pt x="2141" y="2757"/>
                      <a:pt x="2766" y="2141"/>
                      <a:pt x="2766" y="1383"/>
                    </a:cubicBezTo>
                    <a:cubicBezTo>
                      <a:pt x="2766" y="616"/>
                      <a:pt x="2141" y="0"/>
                      <a:pt x="1383" y="0"/>
                    </a:cubicBezTo>
                    <a:close/>
                  </a:path>
                </a:pathLst>
              </a:custGeom>
              <a:solidFill>
                <a:srgbClr val="683459"/>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1519;p35">
                <a:extLst>
                  <a:ext uri="{FF2B5EF4-FFF2-40B4-BE49-F238E27FC236}">
                    <a16:creationId xmlns:a16="http://schemas.microsoft.com/office/drawing/2014/main" id="{C3A129F8-F39E-6EEA-4624-87FDA9CA299F}"/>
                  </a:ext>
                </a:extLst>
              </p:cNvPr>
              <p:cNvGrpSpPr/>
              <p:nvPr/>
            </p:nvGrpSpPr>
            <p:grpSpPr>
              <a:xfrm rot="4032327" flipH="1">
                <a:off x="6837994" y="1456585"/>
                <a:ext cx="223020" cy="177644"/>
                <a:chOff x="-602987" y="2563895"/>
                <a:chExt cx="640505" cy="510186"/>
              </a:xfrm>
            </p:grpSpPr>
            <p:sp>
              <p:nvSpPr>
                <p:cNvPr id="924" name="Google Shape;1520;p35">
                  <a:extLst>
                    <a:ext uri="{FF2B5EF4-FFF2-40B4-BE49-F238E27FC236}">
                      <a16:creationId xmlns:a16="http://schemas.microsoft.com/office/drawing/2014/main" id="{4A42645D-4967-E049-A572-82743FDC4631}"/>
                    </a:ext>
                  </a:extLst>
                </p:cNvPr>
                <p:cNvSpPr/>
                <p:nvPr/>
              </p:nvSpPr>
              <p:spPr>
                <a:xfrm>
                  <a:off x="-602987" y="2563895"/>
                  <a:ext cx="640505" cy="510186"/>
                </a:xfrm>
                <a:custGeom>
                  <a:avLst/>
                  <a:gdLst/>
                  <a:ahLst/>
                  <a:cxnLst/>
                  <a:rect l="l" t="t" r="r" b="b"/>
                  <a:pathLst>
                    <a:path w="5577" h="4442" extrusionOk="0">
                      <a:moveTo>
                        <a:pt x="2143" y="1"/>
                      </a:moveTo>
                      <a:cubicBezTo>
                        <a:pt x="1373" y="1"/>
                        <a:pt x="443" y="260"/>
                        <a:pt x="90" y="1400"/>
                      </a:cubicBezTo>
                      <a:cubicBezTo>
                        <a:pt x="90" y="1418"/>
                        <a:pt x="81" y="1436"/>
                        <a:pt x="81" y="1454"/>
                      </a:cubicBezTo>
                      <a:cubicBezTo>
                        <a:pt x="54" y="1623"/>
                        <a:pt x="1" y="2435"/>
                        <a:pt x="938" y="2854"/>
                      </a:cubicBezTo>
                      <a:cubicBezTo>
                        <a:pt x="1098" y="2926"/>
                        <a:pt x="1170" y="3104"/>
                        <a:pt x="1107" y="3265"/>
                      </a:cubicBezTo>
                      <a:lnTo>
                        <a:pt x="1009" y="3532"/>
                      </a:lnTo>
                      <a:cubicBezTo>
                        <a:pt x="946" y="3711"/>
                        <a:pt x="1045" y="3907"/>
                        <a:pt x="1223" y="3961"/>
                      </a:cubicBezTo>
                      <a:lnTo>
                        <a:pt x="2820" y="4424"/>
                      </a:lnTo>
                      <a:cubicBezTo>
                        <a:pt x="2853" y="4436"/>
                        <a:pt x="2886" y="4441"/>
                        <a:pt x="2919" y="4441"/>
                      </a:cubicBezTo>
                      <a:cubicBezTo>
                        <a:pt x="3063" y="4441"/>
                        <a:pt x="3194" y="4336"/>
                        <a:pt x="3230" y="4184"/>
                      </a:cubicBezTo>
                      <a:lnTo>
                        <a:pt x="3311" y="3827"/>
                      </a:lnTo>
                      <a:cubicBezTo>
                        <a:pt x="3343" y="3675"/>
                        <a:pt x="3475" y="3573"/>
                        <a:pt x="3631" y="3573"/>
                      </a:cubicBezTo>
                      <a:cubicBezTo>
                        <a:pt x="3649" y="3573"/>
                        <a:pt x="3667" y="3574"/>
                        <a:pt x="3685" y="3577"/>
                      </a:cubicBezTo>
                      <a:cubicBezTo>
                        <a:pt x="3753" y="3587"/>
                        <a:pt x="3830" y="3594"/>
                        <a:pt x="3912" y="3594"/>
                      </a:cubicBezTo>
                      <a:cubicBezTo>
                        <a:pt x="4324" y="3594"/>
                        <a:pt x="4870" y="3413"/>
                        <a:pt x="5130" y="2542"/>
                      </a:cubicBezTo>
                      <a:cubicBezTo>
                        <a:pt x="5576" y="1043"/>
                        <a:pt x="3676" y="294"/>
                        <a:pt x="3212" y="151"/>
                      </a:cubicBezTo>
                      <a:cubicBezTo>
                        <a:pt x="3035" y="100"/>
                        <a:pt x="2620" y="1"/>
                        <a:pt x="2143" y="1"/>
                      </a:cubicBezTo>
                      <a:close/>
                    </a:path>
                  </a:pathLst>
                </a:custGeom>
                <a:solidFill>
                  <a:srgbClr val="F4CC91"/>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1521;p35">
                  <a:extLst>
                    <a:ext uri="{FF2B5EF4-FFF2-40B4-BE49-F238E27FC236}">
                      <a16:creationId xmlns:a16="http://schemas.microsoft.com/office/drawing/2014/main" id="{D190B8A9-B7A5-00D5-E61F-9EB99DEF0485}"/>
                    </a:ext>
                  </a:extLst>
                </p:cNvPr>
                <p:cNvSpPr/>
                <p:nvPr/>
              </p:nvSpPr>
              <p:spPr>
                <a:xfrm>
                  <a:off x="-222844" y="2847239"/>
                  <a:ext cx="99458" cy="156203"/>
                </a:xfrm>
                <a:custGeom>
                  <a:avLst/>
                  <a:gdLst/>
                  <a:ahLst/>
                  <a:cxnLst/>
                  <a:rect l="l" t="t" r="r" b="b"/>
                  <a:pathLst>
                    <a:path w="866" h="1360" extrusionOk="0">
                      <a:moveTo>
                        <a:pt x="421" y="0"/>
                      </a:moveTo>
                      <a:cubicBezTo>
                        <a:pt x="330" y="0"/>
                        <a:pt x="242" y="65"/>
                        <a:pt x="224" y="164"/>
                      </a:cubicBezTo>
                      <a:lnTo>
                        <a:pt x="1" y="1360"/>
                      </a:lnTo>
                      <a:lnTo>
                        <a:pt x="286" y="905"/>
                      </a:lnTo>
                      <a:cubicBezTo>
                        <a:pt x="344" y="922"/>
                        <a:pt x="395" y="929"/>
                        <a:pt x="441" y="929"/>
                      </a:cubicBezTo>
                      <a:cubicBezTo>
                        <a:pt x="683" y="929"/>
                        <a:pt x="759" y="726"/>
                        <a:pt x="759" y="726"/>
                      </a:cubicBezTo>
                      <a:cubicBezTo>
                        <a:pt x="866" y="369"/>
                        <a:pt x="705" y="155"/>
                        <a:pt x="536" y="39"/>
                      </a:cubicBezTo>
                      <a:cubicBezTo>
                        <a:pt x="501" y="12"/>
                        <a:pt x="461" y="0"/>
                        <a:pt x="421"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1522;p35">
                  <a:extLst>
                    <a:ext uri="{FF2B5EF4-FFF2-40B4-BE49-F238E27FC236}">
                      <a16:creationId xmlns:a16="http://schemas.microsoft.com/office/drawing/2014/main" id="{F50D4AFA-14C9-763B-811D-B05B17A1A89D}"/>
                    </a:ext>
                  </a:extLst>
                </p:cNvPr>
                <p:cNvSpPr/>
                <p:nvPr/>
              </p:nvSpPr>
              <p:spPr>
                <a:xfrm>
                  <a:off x="-519953" y="2772814"/>
                  <a:ext cx="104396" cy="161027"/>
                </a:xfrm>
                <a:custGeom>
                  <a:avLst/>
                  <a:gdLst/>
                  <a:ahLst/>
                  <a:cxnLst/>
                  <a:rect l="l" t="t" r="r" b="b"/>
                  <a:pathLst>
                    <a:path w="909" h="1402" extrusionOk="0">
                      <a:moveTo>
                        <a:pt x="673" y="0"/>
                      </a:moveTo>
                      <a:cubicBezTo>
                        <a:pt x="669" y="0"/>
                        <a:pt x="665" y="0"/>
                        <a:pt x="661" y="0"/>
                      </a:cubicBezTo>
                      <a:cubicBezTo>
                        <a:pt x="464" y="9"/>
                        <a:pt x="215" y="99"/>
                        <a:pt x="108" y="455"/>
                      </a:cubicBezTo>
                      <a:cubicBezTo>
                        <a:pt x="108" y="455"/>
                        <a:pt x="0" y="803"/>
                        <a:pt x="402" y="919"/>
                      </a:cubicBezTo>
                      <a:lnTo>
                        <a:pt x="393" y="1401"/>
                      </a:lnTo>
                      <a:lnTo>
                        <a:pt x="857" y="277"/>
                      </a:lnTo>
                      <a:cubicBezTo>
                        <a:pt x="909" y="147"/>
                        <a:pt x="818" y="0"/>
                        <a:pt x="673" y="0"/>
                      </a:cubicBezTo>
                      <a:close/>
                    </a:path>
                  </a:pathLst>
                </a:custGeom>
                <a:solidFill>
                  <a:srgbClr val="A27D50"/>
                </a:solidFill>
                <a:ln w="19050"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1523;p35">
                <a:extLst>
                  <a:ext uri="{FF2B5EF4-FFF2-40B4-BE49-F238E27FC236}">
                    <a16:creationId xmlns:a16="http://schemas.microsoft.com/office/drawing/2014/main" id="{64040A60-CF9B-0F99-4C57-CF5BDA7FCDE0}"/>
                  </a:ext>
                </a:extLst>
              </p:cNvPr>
              <p:cNvGrpSpPr/>
              <p:nvPr/>
            </p:nvGrpSpPr>
            <p:grpSpPr>
              <a:xfrm rot="-1376928" flipH="1">
                <a:off x="6512602" y="1394924"/>
                <a:ext cx="280723" cy="216509"/>
                <a:chOff x="3206237" y="4273754"/>
                <a:chExt cx="855128" cy="659520"/>
              </a:xfrm>
            </p:grpSpPr>
            <p:sp>
              <p:nvSpPr>
                <p:cNvPr id="920" name="Google Shape;1524;p35">
                  <a:extLst>
                    <a:ext uri="{FF2B5EF4-FFF2-40B4-BE49-F238E27FC236}">
                      <a16:creationId xmlns:a16="http://schemas.microsoft.com/office/drawing/2014/main" id="{5552C303-E44F-859F-036C-1B8B57B2C5E5}"/>
                    </a:ext>
                  </a:extLst>
                </p:cNvPr>
                <p:cNvSpPr/>
                <p:nvPr/>
              </p:nvSpPr>
              <p:spPr>
                <a:xfrm rot="-3656457">
                  <a:off x="3481242" y="4199148"/>
                  <a:ext cx="305118" cy="808732"/>
                </a:xfrm>
                <a:custGeom>
                  <a:avLst/>
                  <a:gdLst/>
                  <a:ahLst/>
                  <a:cxnLst/>
                  <a:rect l="l" t="t" r="r" b="b"/>
                  <a:pathLst>
                    <a:path w="12205" h="32350" extrusionOk="0">
                      <a:moveTo>
                        <a:pt x="4533" y="1374"/>
                      </a:moveTo>
                      <a:cubicBezTo>
                        <a:pt x="4426" y="2302"/>
                        <a:pt x="4122" y="2855"/>
                        <a:pt x="3783" y="3462"/>
                      </a:cubicBezTo>
                      <a:cubicBezTo>
                        <a:pt x="3355" y="4265"/>
                        <a:pt x="2838" y="5157"/>
                        <a:pt x="2838" y="6888"/>
                      </a:cubicBezTo>
                      <a:cubicBezTo>
                        <a:pt x="2838" y="8618"/>
                        <a:pt x="3355" y="9528"/>
                        <a:pt x="3783" y="10313"/>
                      </a:cubicBezTo>
                      <a:cubicBezTo>
                        <a:pt x="4211" y="11063"/>
                        <a:pt x="4568" y="11705"/>
                        <a:pt x="4568" y="13079"/>
                      </a:cubicBezTo>
                      <a:cubicBezTo>
                        <a:pt x="4568" y="14453"/>
                        <a:pt x="4211" y="15095"/>
                        <a:pt x="3783" y="15845"/>
                      </a:cubicBezTo>
                      <a:cubicBezTo>
                        <a:pt x="3355" y="16648"/>
                        <a:pt x="2838" y="17558"/>
                        <a:pt x="2838" y="19270"/>
                      </a:cubicBezTo>
                      <a:cubicBezTo>
                        <a:pt x="2838" y="21001"/>
                        <a:pt x="3355" y="21911"/>
                        <a:pt x="3783" y="22714"/>
                      </a:cubicBezTo>
                      <a:cubicBezTo>
                        <a:pt x="4211" y="23463"/>
                        <a:pt x="4568" y="24106"/>
                        <a:pt x="4568" y="25480"/>
                      </a:cubicBezTo>
                      <a:cubicBezTo>
                        <a:pt x="4568" y="26854"/>
                        <a:pt x="4211" y="27496"/>
                        <a:pt x="3783" y="28245"/>
                      </a:cubicBezTo>
                      <a:cubicBezTo>
                        <a:pt x="3409" y="28923"/>
                        <a:pt x="2980" y="29691"/>
                        <a:pt x="2873" y="30993"/>
                      </a:cubicBezTo>
                      <a:lnTo>
                        <a:pt x="1410" y="30993"/>
                      </a:lnTo>
                      <a:cubicBezTo>
                        <a:pt x="1499" y="30065"/>
                        <a:pt x="1803" y="29512"/>
                        <a:pt x="2142" y="28905"/>
                      </a:cubicBezTo>
                      <a:cubicBezTo>
                        <a:pt x="2588" y="28103"/>
                        <a:pt x="3087" y="27210"/>
                        <a:pt x="3087" y="25480"/>
                      </a:cubicBezTo>
                      <a:cubicBezTo>
                        <a:pt x="3087" y="23749"/>
                        <a:pt x="2588" y="22839"/>
                        <a:pt x="2142" y="22054"/>
                      </a:cubicBezTo>
                      <a:cubicBezTo>
                        <a:pt x="1731" y="21304"/>
                        <a:pt x="1374" y="20644"/>
                        <a:pt x="1374" y="19270"/>
                      </a:cubicBezTo>
                      <a:cubicBezTo>
                        <a:pt x="1374" y="17914"/>
                        <a:pt x="1731" y="17254"/>
                        <a:pt x="2142" y="16505"/>
                      </a:cubicBezTo>
                      <a:cubicBezTo>
                        <a:pt x="2588" y="15720"/>
                        <a:pt x="3087" y="14810"/>
                        <a:pt x="3087" y="13079"/>
                      </a:cubicBezTo>
                      <a:cubicBezTo>
                        <a:pt x="3087" y="11366"/>
                        <a:pt x="2588" y="10456"/>
                        <a:pt x="2142" y="9653"/>
                      </a:cubicBezTo>
                      <a:cubicBezTo>
                        <a:pt x="1731" y="8904"/>
                        <a:pt x="1374" y="8262"/>
                        <a:pt x="1374" y="6888"/>
                      </a:cubicBezTo>
                      <a:cubicBezTo>
                        <a:pt x="1374" y="5514"/>
                        <a:pt x="1731" y="4871"/>
                        <a:pt x="2142" y="4122"/>
                      </a:cubicBezTo>
                      <a:cubicBezTo>
                        <a:pt x="2534" y="3444"/>
                        <a:pt x="2945" y="2677"/>
                        <a:pt x="3070" y="1374"/>
                      </a:cubicBezTo>
                      <a:close/>
                      <a:moveTo>
                        <a:pt x="6816" y="1374"/>
                      </a:moveTo>
                      <a:cubicBezTo>
                        <a:pt x="6709" y="2302"/>
                        <a:pt x="6406" y="2855"/>
                        <a:pt x="6067" y="3462"/>
                      </a:cubicBezTo>
                      <a:cubicBezTo>
                        <a:pt x="5639" y="4265"/>
                        <a:pt x="5121" y="5157"/>
                        <a:pt x="5121" y="6888"/>
                      </a:cubicBezTo>
                      <a:cubicBezTo>
                        <a:pt x="5121" y="8618"/>
                        <a:pt x="5639" y="9528"/>
                        <a:pt x="6067" y="10313"/>
                      </a:cubicBezTo>
                      <a:cubicBezTo>
                        <a:pt x="6495" y="11063"/>
                        <a:pt x="6852" y="11705"/>
                        <a:pt x="6852" y="13079"/>
                      </a:cubicBezTo>
                      <a:cubicBezTo>
                        <a:pt x="6852" y="14453"/>
                        <a:pt x="6495" y="15095"/>
                        <a:pt x="6067" y="15845"/>
                      </a:cubicBezTo>
                      <a:cubicBezTo>
                        <a:pt x="5639" y="16648"/>
                        <a:pt x="5121" y="17558"/>
                        <a:pt x="5121" y="19270"/>
                      </a:cubicBezTo>
                      <a:cubicBezTo>
                        <a:pt x="5121" y="21001"/>
                        <a:pt x="5639" y="21911"/>
                        <a:pt x="6067" y="22714"/>
                      </a:cubicBezTo>
                      <a:cubicBezTo>
                        <a:pt x="6495" y="23463"/>
                        <a:pt x="6852" y="24106"/>
                        <a:pt x="6852" y="25480"/>
                      </a:cubicBezTo>
                      <a:cubicBezTo>
                        <a:pt x="6852" y="26854"/>
                        <a:pt x="6495" y="27496"/>
                        <a:pt x="6067" y="28245"/>
                      </a:cubicBezTo>
                      <a:cubicBezTo>
                        <a:pt x="5692" y="28923"/>
                        <a:pt x="5264" y="29691"/>
                        <a:pt x="5157" y="30993"/>
                      </a:cubicBezTo>
                      <a:lnTo>
                        <a:pt x="4247" y="30993"/>
                      </a:lnTo>
                      <a:cubicBezTo>
                        <a:pt x="4354" y="30065"/>
                        <a:pt x="4640" y="29512"/>
                        <a:pt x="4979" y="28905"/>
                      </a:cubicBezTo>
                      <a:cubicBezTo>
                        <a:pt x="5425" y="28103"/>
                        <a:pt x="5924" y="27210"/>
                        <a:pt x="5924" y="25480"/>
                      </a:cubicBezTo>
                      <a:cubicBezTo>
                        <a:pt x="5924" y="23749"/>
                        <a:pt x="5425" y="22839"/>
                        <a:pt x="4979" y="22054"/>
                      </a:cubicBezTo>
                      <a:cubicBezTo>
                        <a:pt x="4568" y="21304"/>
                        <a:pt x="4211" y="20644"/>
                        <a:pt x="4211" y="19270"/>
                      </a:cubicBezTo>
                      <a:cubicBezTo>
                        <a:pt x="4211" y="17914"/>
                        <a:pt x="4568" y="17254"/>
                        <a:pt x="4979" y="16505"/>
                      </a:cubicBezTo>
                      <a:cubicBezTo>
                        <a:pt x="5425" y="15720"/>
                        <a:pt x="5924" y="14810"/>
                        <a:pt x="5924" y="13079"/>
                      </a:cubicBezTo>
                      <a:cubicBezTo>
                        <a:pt x="5924" y="11366"/>
                        <a:pt x="5425" y="10456"/>
                        <a:pt x="4979" y="9653"/>
                      </a:cubicBezTo>
                      <a:cubicBezTo>
                        <a:pt x="4568" y="8904"/>
                        <a:pt x="4211" y="8262"/>
                        <a:pt x="4211" y="6888"/>
                      </a:cubicBezTo>
                      <a:cubicBezTo>
                        <a:pt x="4211" y="5514"/>
                        <a:pt x="4568" y="4871"/>
                        <a:pt x="4979" y="4122"/>
                      </a:cubicBezTo>
                      <a:cubicBezTo>
                        <a:pt x="5371" y="3444"/>
                        <a:pt x="5799" y="2677"/>
                        <a:pt x="5906" y="1374"/>
                      </a:cubicBezTo>
                      <a:close/>
                      <a:moveTo>
                        <a:pt x="10795" y="1374"/>
                      </a:moveTo>
                      <a:cubicBezTo>
                        <a:pt x="10706" y="2302"/>
                        <a:pt x="10403" y="2855"/>
                        <a:pt x="10064" y="3462"/>
                      </a:cubicBezTo>
                      <a:cubicBezTo>
                        <a:pt x="9618" y="4265"/>
                        <a:pt x="9118" y="5157"/>
                        <a:pt x="9118" y="6888"/>
                      </a:cubicBezTo>
                      <a:cubicBezTo>
                        <a:pt x="9118" y="8618"/>
                        <a:pt x="9618" y="9528"/>
                        <a:pt x="10064" y="10313"/>
                      </a:cubicBezTo>
                      <a:cubicBezTo>
                        <a:pt x="10474" y="11063"/>
                        <a:pt x="10831" y="11705"/>
                        <a:pt x="10831" y="13079"/>
                      </a:cubicBezTo>
                      <a:cubicBezTo>
                        <a:pt x="10831" y="14453"/>
                        <a:pt x="10474" y="15095"/>
                        <a:pt x="10064" y="15845"/>
                      </a:cubicBezTo>
                      <a:cubicBezTo>
                        <a:pt x="9618" y="16648"/>
                        <a:pt x="9118" y="17558"/>
                        <a:pt x="9118" y="19270"/>
                      </a:cubicBezTo>
                      <a:cubicBezTo>
                        <a:pt x="9118" y="21001"/>
                        <a:pt x="9618" y="21911"/>
                        <a:pt x="10064" y="22714"/>
                      </a:cubicBezTo>
                      <a:cubicBezTo>
                        <a:pt x="10474" y="23463"/>
                        <a:pt x="10831" y="24106"/>
                        <a:pt x="10831" y="25480"/>
                      </a:cubicBezTo>
                      <a:cubicBezTo>
                        <a:pt x="10831" y="26854"/>
                        <a:pt x="10474" y="27496"/>
                        <a:pt x="10064" y="28245"/>
                      </a:cubicBezTo>
                      <a:cubicBezTo>
                        <a:pt x="9671" y="28923"/>
                        <a:pt x="9261" y="29691"/>
                        <a:pt x="9136" y="30993"/>
                      </a:cubicBezTo>
                      <a:lnTo>
                        <a:pt x="6531" y="30993"/>
                      </a:lnTo>
                      <a:cubicBezTo>
                        <a:pt x="6638" y="30065"/>
                        <a:pt x="6924" y="29512"/>
                        <a:pt x="7263" y="28905"/>
                      </a:cubicBezTo>
                      <a:cubicBezTo>
                        <a:pt x="7709" y="28103"/>
                        <a:pt x="8208" y="27210"/>
                        <a:pt x="8208" y="25480"/>
                      </a:cubicBezTo>
                      <a:cubicBezTo>
                        <a:pt x="8208" y="23749"/>
                        <a:pt x="7709" y="22839"/>
                        <a:pt x="7263" y="22054"/>
                      </a:cubicBezTo>
                      <a:cubicBezTo>
                        <a:pt x="6852" y="21304"/>
                        <a:pt x="6495" y="20644"/>
                        <a:pt x="6495" y="19270"/>
                      </a:cubicBezTo>
                      <a:cubicBezTo>
                        <a:pt x="6495" y="17914"/>
                        <a:pt x="6852" y="17254"/>
                        <a:pt x="7263" y="16505"/>
                      </a:cubicBezTo>
                      <a:cubicBezTo>
                        <a:pt x="7709" y="15720"/>
                        <a:pt x="8208" y="14810"/>
                        <a:pt x="8208" y="13079"/>
                      </a:cubicBezTo>
                      <a:cubicBezTo>
                        <a:pt x="8208" y="11366"/>
                        <a:pt x="7709" y="10456"/>
                        <a:pt x="7263" y="9653"/>
                      </a:cubicBezTo>
                      <a:cubicBezTo>
                        <a:pt x="6852" y="8904"/>
                        <a:pt x="6495" y="8262"/>
                        <a:pt x="6495" y="6888"/>
                      </a:cubicBezTo>
                      <a:cubicBezTo>
                        <a:pt x="6495" y="5514"/>
                        <a:pt x="6852" y="4871"/>
                        <a:pt x="7263" y="4122"/>
                      </a:cubicBezTo>
                      <a:cubicBezTo>
                        <a:pt x="7655" y="3444"/>
                        <a:pt x="8083" y="2677"/>
                        <a:pt x="8190" y="1374"/>
                      </a:cubicBezTo>
                      <a:close/>
                      <a:moveTo>
                        <a:pt x="2409" y="0"/>
                      </a:moveTo>
                      <a:cubicBezTo>
                        <a:pt x="2035" y="0"/>
                        <a:pt x="1731" y="322"/>
                        <a:pt x="1731" y="696"/>
                      </a:cubicBezTo>
                      <a:cubicBezTo>
                        <a:pt x="1731" y="2070"/>
                        <a:pt x="1374" y="2712"/>
                        <a:pt x="946" y="3462"/>
                      </a:cubicBezTo>
                      <a:cubicBezTo>
                        <a:pt x="500" y="4265"/>
                        <a:pt x="1" y="5157"/>
                        <a:pt x="1" y="6888"/>
                      </a:cubicBezTo>
                      <a:cubicBezTo>
                        <a:pt x="1" y="8618"/>
                        <a:pt x="500" y="9510"/>
                        <a:pt x="946" y="10313"/>
                      </a:cubicBezTo>
                      <a:cubicBezTo>
                        <a:pt x="1374" y="11063"/>
                        <a:pt x="1731" y="11705"/>
                        <a:pt x="1731" y="13079"/>
                      </a:cubicBezTo>
                      <a:cubicBezTo>
                        <a:pt x="1731" y="14453"/>
                        <a:pt x="1374" y="15095"/>
                        <a:pt x="946" y="15845"/>
                      </a:cubicBezTo>
                      <a:cubicBezTo>
                        <a:pt x="500" y="16648"/>
                        <a:pt x="1" y="17558"/>
                        <a:pt x="1" y="19270"/>
                      </a:cubicBezTo>
                      <a:cubicBezTo>
                        <a:pt x="1" y="21001"/>
                        <a:pt x="500" y="21911"/>
                        <a:pt x="946" y="22714"/>
                      </a:cubicBezTo>
                      <a:cubicBezTo>
                        <a:pt x="1374" y="23463"/>
                        <a:pt x="1731" y="24106"/>
                        <a:pt x="1731" y="25480"/>
                      </a:cubicBezTo>
                      <a:cubicBezTo>
                        <a:pt x="1731" y="26854"/>
                        <a:pt x="1374" y="27496"/>
                        <a:pt x="946" y="28245"/>
                      </a:cubicBezTo>
                      <a:cubicBezTo>
                        <a:pt x="500" y="29048"/>
                        <a:pt x="1" y="29940"/>
                        <a:pt x="1" y="31671"/>
                      </a:cubicBezTo>
                      <a:cubicBezTo>
                        <a:pt x="1" y="32046"/>
                        <a:pt x="304" y="32349"/>
                        <a:pt x="696" y="32349"/>
                      </a:cubicBezTo>
                      <a:lnTo>
                        <a:pt x="9796" y="32349"/>
                      </a:lnTo>
                      <a:cubicBezTo>
                        <a:pt x="10171" y="32349"/>
                        <a:pt x="10474" y="32046"/>
                        <a:pt x="10474" y="31671"/>
                      </a:cubicBezTo>
                      <a:cubicBezTo>
                        <a:pt x="10474" y="30297"/>
                        <a:pt x="10831" y="29655"/>
                        <a:pt x="11259" y="28905"/>
                      </a:cubicBezTo>
                      <a:cubicBezTo>
                        <a:pt x="11705" y="28103"/>
                        <a:pt x="12205" y="27193"/>
                        <a:pt x="12205" y="25480"/>
                      </a:cubicBezTo>
                      <a:cubicBezTo>
                        <a:pt x="12205" y="23749"/>
                        <a:pt x="11705" y="22839"/>
                        <a:pt x="11259" y="22054"/>
                      </a:cubicBezTo>
                      <a:cubicBezTo>
                        <a:pt x="10831" y="21304"/>
                        <a:pt x="10474" y="20644"/>
                        <a:pt x="10474" y="19270"/>
                      </a:cubicBezTo>
                      <a:cubicBezTo>
                        <a:pt x="10474" y="17914"/>
                        <a:pt x="10831" y="17254"/>
                        <a:pt x="11259" y="16505"/>
                      </a:cubicBezTo>
                      <a:cubicBezTo>
                        <a:pt x="11705" y="15720"/>
                        <a:pt x="12205" y="14810"/>
                        <a:pt x="12205" y="13079"/>
                      </a:cubicBezTo>
                      <a:cubicBezTo>
                        <a:pt x="12205" y="11366"/>
                        <a:pt x="11705" y="10456"/>
                        <a:pt x="11259" y="9653"/>
                      </a:cubicBezTo>
                      <a:cubicBezTo>
                        <a:pt x="10831" y="8904"/>
                        <a:pt x="10474" y="8262"/>
                        <a:pt x="10474" y="6888"/>
                      </a:cubicBezTo>
                      <a:cubicBezTo>
                        <a:pt x="10474" y="5514"/>
                        <a:pt x="10831" y="4871"/>
                        <a:pt x="11259" y="4122"/>
                      </a:cubicBezTo>
                      <a:cubicBezTo>
                        <a:pt x="11705" y="3319"/>
                        <a:pt x="12205" y="2427"/>
                        <a:pt x="12205" y="696"/>
                      </a:cubicBezTo>
                      <a:cubicBezTo>
                        <a:pt x="12205" y="322"/>
                        <a:pt x="11902" y="0"/>
                        <a:pt x="11509" y="0"/>
                      </a:cubicBezTo>
                      <a:close/>
                    </a:path>
                  </a:pathLst>
                </a:custGeom>
                <a:solidFill>
                  <a:srgbClr val="481F10"/>
                </a:solidFill>
                <a:ln w="9525" cap="flat" cmpd="sng">
                  <a:solidFill>
                    <a:srgbClr val="481F1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1525;p35">
                  <a:extLst>
                    <a:ext uri="{FF2B5EF4-FFF2-40B4-BE49-F238E27FC236}">
                      <a16:creationId xmlns:a16="http://schemas.microsoft.com/office/drawing/2014/main" id="{CD860BF1-7B38-8D49-0E89-ED9ED3819053}"/>
                    </a:ext>
                  </a:extLst>
                </p:cNvPr>
                <p:cNvSpPr/>
                <p:nvPr/>
              </p:nvSpPr>
              <p:spPr>
                <a:xfrm rot="-3656457">
                  <a:off x="3594045" y="4245844"/>
                  <a:ext cx="66049" cy="740483"/>
                </a:xfrm>
                <a:custGeom>
                  <a:avLst/>
                  <a:gdLst/>
                  <a:ahLst/>
                  <a:cxnLst/>
                  <a:rect l="l" t="t" r="r" b="b"/>
                  <a:pathLst>
                    <a:path w="2642"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946" y="29619"/>
                      </a:lnTo>
                      <a:cubicBezTo>
                        <a:pt x="1053" y="28317"/>
                        <a:pt x="1481" y="27549"/>
                        <a:pt x="1856" y="26871"/>
                      </a:cubicBezTo>
                      <a:cubicBezTo>
                        <a:pt x="2284" y="26122"/>
                        <a:pt x="2641" y="25480"/>
                        <a:pt x="2641" y="24106"/>
                      </a:cubicBezTo>
                      <a:cubicBezTo>
                        <a:pt x="2641" y="22732"/>
                        <a:pt x="2284" y="22089"/>
                        <a:pt x="1856" y="21340"/>
                      </a:cubicBezTo>
                      <a:cubicBezTo>
                        <a:pt x="1428" y="20537"/>
                        <a:pt x="910" y="19627"/>
                        <a:pt x="910" y="17914"/>
                      </a:cubicBezTo>
                      <a:cubicBezTo>
                        <a:pt x="910" y="16184"/>
                        <a:pt x="1428" y="15274"/>
                        <a:pt x="1856" y="14471"/>
                      </a:cubicBezTo>
                      <a:cubicBezTo>
                        <a:pt x="2284" y="13721"/>
                        <a:pt x="2641" y="13079"/>
                        <a:pt x="2641" y="11705"/>
                      </a:cubicBezTo>
                      <a:cubicBezTo>
                        <a:pt x="2641" y="10331"/>
                        <a:pt x="2284" y="9689"/>
                        <a:pt x="1856" y="8939"/>
                      </a:cubicBezTo>
                      <a:cubicBezTo>
                        <a:pt x="1428" y="8154"/>
                        <a:pt x="910" y="7244"/>
                        <a:pt x="910" y="5514"/>
                      </a:cubicBezTo>
                      <a:cubicBezTo>
                        <a:pt x="910" y="3783"/>
                        <a:pt x="1428" y="2891"/>
                        <a:pt x="1856" y="2088"/>
                      </a:cubicBezTo>
                      <a:cubicBezTo>
                        <a:pt x="2195" y="1481"/>
                        <a:pt x="2498" y="928"/>
                        <a:pt x="2605" y="0"/>
                      </a:cubicBezTo>
                      <a:close/>
                    </a:path>
                  </a:pathLst>
                </a:custGeom>
                <a:solidFill>
                  <a:srgbClr val="F4C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1526;p35">
                  <a:extLst>
                    <a:ext uri="{FF2B5EF4-FFF2-40B4-BE49-F238E27FC236}">
                      <a16:creationId xmlns:a16="http://schemas.microsoft.com/office/drawing/2014/main" id="{F8BD72CE-A53F-6C41-3DC5-BC44BFDF096C}"/>
                    </a:ext>
                  </a:extLst>
                </p:cNvPr>
                <p:cNvSpPr/>
                <p:nvPr/>
              </p:nvSpPr>
              <p:spPr>
                <a:xfrm rot="-3656457">
                  <a:off x="3556043" y="4301800"/>
                  <a:ext cx="79873" cy="740483"/>
                </a:xfrm>
                <a:custGeom>
                  <a:avLst/>
                  <a:gdLst/>
                  <a:ahLst/>
                  <a:cxnLst/>
                  <a:rect l="l" t="t" r="r" b="b"/>
                  <a:pathLst>
                    <a:path w="3195" h="29620" extrusionOk="0">
                      <a:moveTo>
                        <a:pt x="1696" y="0"/>
                      </a:moveTo>
                      <a:cubicBezTo>
                        <a:pt x="1571"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49"/>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25" y="28691"/>
                        <a:pt x="36" y="29619"/>
                      </a:cubicBezTo>
                      <a:lnTo>
                        <a:pt x="1499" y="29619"/>
                      </a:lnTo>
                      <a:cubicBezTo>
                        <a:pt x="1606" y="28317"/>
                        <a:pt x="2035" y="27549"/>
                        <a:pt x="2409" y="26871"/>
                      </a:cubicBezTo>
                      <a:cubicBezTo>
                        <a:pt x="2837" y="26122"/>
                        <a:pt x="3194" y="25480"/>
                        <a:pt x="3194" y="24106"/>
                      </a:cubicBezTo>
                      <a:cubicBezTo>
                        <a:pt x="3194" y="22732"/>
                        <a:pt x="2837" y="22089"/>
                        <a:pt x="2409" y="21340"/>
                      </a:cubicBezTo>
                      <a:cubicBezTo>
                        <a:pt x="1981" y="20537"/>
                        <a:pt x="1464" y="19627"/>
                        <a:pt x="1464" y="17914"/>
                      </a:cubicBezTo>
                      <a:cubicBezTo>
                        <a:pt x="1464" y="16184"/>
                        <a:pt x="1981" y="15274"/>
                        <a:pt x="2409" y="14471"/>
                      </a:cubicBezTo>
                      <a:cubicBezTo>
                        <a:pt x="2837" y="13721"/>
                        <a:pt x="3194" y="13079"/>
                        <a:pt x="3194" y="11705"/>
                      </a:cubicBezTo>
                      <a:cubicBezTo>
                        <a:pt x="3194" y="10331"/>
                        <a:pt x="2837" y="9689"/>
                        <a:pt x="2409" y="8939"/>
                      </a:cubicBezTo>
                      <a:cubicBezTo>
                        <a:pt x="1981" y="8154"/>
                        <a:pt x="1464" y="7244"/>
                        <a:pt x="1464" y="5514"/>
                      </a:cubicBezTo>
                      <a:cubicBezTo>
                        <a:pt x="1464" y="3783"/>
                        <a:pt x="1981" y="2891"/>
                        <a:pt x="2409" y="2088"/>
                      </a:cubicBezTo>
                      <a:cubicBezTo>
                        <a:pt x="2748" y="1481"/>
                        <a:pt x="3052" y="928"/>
                        <a:pt x="3159"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1527;p35">
                  <a:extLst>
                    <a:ext uri="{FF2B5EF4-FFF2-40B4-BE49-F238E27FC236}">
                      <a16:creationId xmlns:a16="http://schemas.microsoft.com/office/drawing/2014/main" id="{CE53359D-3C23-04E2-C4B5-DDDD5585AD1B}"/>
                    </a:ext>
                  </a:extLst>
                </p:cNvPr>
                <p:cNvSpPr/>
                <p:nvPr/>
              </p:nvSpPr>
              <p:spPr>
                <a:xfrm rot="-3656457">
                  <a:off x="3610881" y="4177411"/>
                  <a:ext cx="108423" cy="740483"/>
                </a:xfrm>
                <a:custGeom>
                  <a:avLst/>
                  <a:gdLst/>
                  <a:ahLst/>
                  <a:cxnLst/>
                  <a:rect l="l" t="t" r="r" b="b"/>
                  <a:pathLst>
                    <a:path w="4337" h="29620" extrusionOk="0">
                      <a:moveTo>
                        <a:pt x="1695" y="0"/>
                      </a:moveTo>
                      <a:cubicBezTo>
                        <a:pt x="1588" y="1303"/>
                        <a:pt x="1160" y="2070"/>
                        <a:pt x="768" y="2748"/>
                      </a:cubicBezTo>
                      <a:cubicBezTo>
                        <a:pt x="357" y="3497"/>
                        <a:pt x="0" y="4140"/>
                        <a:pt x="0" y="5514"/>
                      </a:cubicBezTo>
                      <a:cubicBezTo>
                        <a:pt x="0" y="6888"/>
                        <a:pt x="357" y="7530"/>
                        <a:pt x="768" y="8279"/>
                      </a:cubicBezTo>
                      <a:cubicBezTo>
                        <a:pt x="1214" y="9082"/>
                        <a:pt x="1713" y="9992"/>
                        <a:pt x="1713" y="11705"/>
                      </a:cubicBezTo>
                      <a:cubicBezTo>
                        <a:pt x="1713" y="13436"/>
                        <a:pt x="1214" y="14346"/>
                        <a:pt x="768" y="15131"/>
                      </a:cubicBezTo>
                      <a:cubicBezTo>
                        <a:pt x="357" y="15880"/>
                        <a:pt x="0" y="16540"/>
                        <a:pt x="0" y="17914"/>
                      </a:cubicBezTo>
                      <a:cubicBezTo>
                        <a:pt x="0" y="19270"/>
                        <a:pt x="357" y="19930"/>
                        <a:pt x="768" y="20680"/>
                      </a:cubicBezTo>
                      <a:cubicBezTo>
                        <a:pt x="1214" y="21465"/>
                        <a:pt x="1713" y="22375"/>
                        <a:pt x="1713" y="24106"/>
                      </a:cubicBezTo>
                      <a:cubicBezTo>
                        <a:pt x="1713" y="25836"/>
                        <a:pt x="1214" y="26729"/>
                        <a:pt x="768" y="27531"/>
                      </a:cubicBezTo>
                      <a:cubicBezTo>
                        <a:pt x="429" y="28138"/>
                        <a:pt x="143" y="28691"/>
                        <a:pt x="36" y="29619"/>
                      </a:cubicBezTo>
                      <a:lnTo>
                        <a:pt x="2641" y="29619"/>
                      </a:lnTo>
                      <a:cubicBezTo>
                        <a:pt x="2766" y="28317"/>
                        <a:pt x="3176" y="27549"/>
                        <a:pt x="3569" y="26871"/>
                      </a:cubicBezTo>
                      <a:cubicBezTo>
                        <a:pt x="3979" y="26122"/>
                        <a:pt x="4336" y="25480"/>
                        <a:pt x="4336" y="24106"/>
                      </a:cubicBezTo>
                      <a:cubicBezTo>
                        <a:pt x="4336" y="22732"/>
                        <a:pt x="3979" y="22089"/>
                        <a:pt x="3569" y="21340"/>
                      </a:cubicBezTo>
                      <a:cubicBezTo>
                        <a:pt x="3123" y="20537"/>
                        <a:pt x="2623" y="19627"/>
                        <a:pt x="2623" y="17914"/>
                      </a:cubicBezTo>
                      <a:cubicBezTo>
                        <a:pt x="2623" y="16184"/>
                        <a:pt x="3123" y="15274"/>
                        <a:pt x="3569" y="14471"/>
                      </a:cubicBezTo>
                      <a:cubicBezTo>
                        <a:pt x="3979" y="13721"/>
                        <a:pt x="4336" y="13079"/>
                        <a:pt x="4336" y="11705"/>
                      </a:cubicBezTo>
                      <a:cubicBezTo>
                        <a:pt x="4336" y="10331"/>
                        <a:pt x="3979" y="9689"/>
                        <a:pt x="3569" y="8939"/>
                      </a:cubicBezTo>
                      <a:cubicBezTo>
                        <a:pt x="3123" y="8154"/>
                        <a:pt x="2623" y="7244"/>
                        <a:pt x="2623" y="5514"/>
                      </a:cubicBezTo>
                      <a:cubicBezTo>
                        <a:pt x="2623" y="3783"/>
                        <a:pt x="3123" y="2891"/>
                        <a:pt x="3569" y="2088"/>
                      </a:cubicBezTo>
                      <a:cubicBezTo>
                        <a:pt x="3908" y="1481"/>
                        <a:pt x="4211" y="928"/>
                        <a:pt x="4300" y="0"/>
                      </a:cubicBezTo>
                      <a:close/>
                    </a:path>
                  </a:pathLst>
                </a:custGeom>
                <a:solidFill>
                  <a:srgbClr val="CA15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195649" y="2350592"/>
            <a:ext cx="9144000" cy="970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6600"/>
              <a:t>Conclusion</a:t>
            </a:r>
          </a:p>
        </p:txBody>
      </p:sp>
      <p:sp>
        <p:nvSpPr>
          <p:cNvPr id="918" name="Google Shape;918;p29"/>
          <p:cNvSpPr txBox="1">
            <a:spLocks noGrp="1"/>
          </p:cNvSpPr>
          <p:nvPr>
            <p:ph type="title" idx="2"/>
          </p:nvPr>
        </p:nvSpPr>
        <p:spPr>
          <a:xfrm>
            <a:off x="2039501" y="1086652"/>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06</a:t>
            </a:r>
            <a:endParaRPr/>
          </a:p>
        </p:txBody>
      </p:sp>
    </p:spTree>
    <p:extLst>
      <p:ext uri="{BB962C8B-B14F-4D97-AF65-F5344CB8AC3E}">
        <p14:creationId xmlns:p14="http://schemas.microsoft.com/office/powerpoint/2010/main" val="24815436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534043" y="102888"/>
            <a:ext cx="7704000" cy="572700"/>
          </a:xfrm>
          <a:prstGeom prst="rect">
            <a:avLst/>
          </a:prstGeom>
        </p:spPr>
        <p:txBody>
          <a:bodyPr spcFirstLastPara="1" wrap="square" lIns="0" tIns="0" rIns="0" bIns="0" anchor="ctr" anchorCtr="0">
            <a:noAutofit/>
          </a:bodyPr>
          <a:lstStyle/>
          <a:p>
            <a:r>
              <a:rPr lang="en"/>
              <a:t>Recommendations</a:t>
            </a:r>
            <a:endParaRPr lang="en-US"/>
          </a:p>
        </p:txBody>
      </p:sp>
      <p:sp>
        <p:nvSpPr>
          <p:cNvPr id="2" name="TextBox 1">
            <a:extLst>
              <a:ext uri="{FF2B5EF4-FFF2-40B4-BE49-F238E27FC236}">
                <a16:creationId xmlns:a16="http://schemas.microsoft.com/office/drawing/2014/main" id="{70B5C22D-57B4-A0A2-EA35-6F629CD7984F}"/>
              </a:ext>
            </a:extLst>
          </p:cNvPr>
          <p:cNvSpPr txBox="1"/>
          <p:nvPr/>
        </p:nvSpPr>
        <p:spPr>
          <a:xfrm>
            <a:off x="849527" y="1055474"/>
            <a:ext cx="591476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solidFill>
                <a:srgbClr val="C00000"/>
              </a:solidFill>
              <a:latin typeface="Montserrat"/>
            </a:endParaRPr>
          </a:p>
        </p:txBody>
      </p:sp>
      <p:graphicFrame>
        <p:nvGraphicFramePr>
          <p:cNvPr id="3" name="Table 4">
            <a:extLst>
              <a:ext uri="{FF2B5EF4-FFF2-40B4-BE49-F238E27FC236}">
                <a16:creationId xmlns:a16="http://schemas.microsoft.com/office/drawing/2014/main" id="{861821DA-463D-6143-C273-ED4ABCC967D0}"/>
              </a:ext>
            </a:extLst>
          </p:cNvPr>
          <p:cNvGraphicFramePr>
            <a:graphicFrameLocks noGrp="1"/>
          </p:cNvGraphicFramePr>
          <p:nvPr>
            <p:extLst>
              <p:ext uri="{D42A27DB-BD31-4B8C-83A1-F6EECF244321}">
                <p14:modId xmlns:p14="http://schemas.microsoft.com/office/powerpoint/2010/main" val="430308803"/>
              </p:ext>
            </p:extLst>
          </p:nvPr>
        </p:nvGraphicFramePr>
        <p:xfrm>
          <a:off x="447674" y="655544"/>
          <a:ext cx="8251929" cy="4151379"/>
        </p:xfrm>
        <a:graphic>
          <a:graphicData uri="http://schemas.openxmlformats.org/drawingml/2006/table">
            <a:tbl>
              <a:tblPr firstRow="1" bandRow="1">
                <a:tableStyleId>{E976CC15-25E7-41AE-8BBA-24CAF2B6385B}</a:tableStyleId>
              </a:tblPr>
              <a:tblGrid>
                <a:gridCol w="1400303">
                  <a:extLst>
                    <a:ext uri="{9D8B030D-6E8A-4147-A177-3AD203B41FA5}">
                      <a16:colId xmlns:a16="http://schemas.microsoft.com/office/drawing/2014/main" val="2537528661"/>
                    </a:ext>
                  </a:extLst>
                </a:gridCol>
                <a:gridCol w="4544602">
                  <a:extLst>
                    <a:ext uri="{9D8B030D-6E8A-4147-A177-3AD203B41FA5}">
                      <a16:colId xmlns:a16="http://schemas.microsoft.com/office/drawing/2014/main" val="418856558"/>
                    </a:ext>
                  </a:extLst>
                </a:gridCol>
                <a:gridCol w="2307024">
                  <a:extLst>
                    <a:ext uri="{9D8B030D-6E8A-4147-A177-3AD203B41FA5}">
                      <a16:colId xmlns:a16="http://schemas.microsoft.com/office/drawing/2014/main" val="2010477367"/>
                    </a:ext>
                  </a:extLst>
                </a:gridCol>
              </a:tblGrid>
              <a:tr h="694804">
                <a:tc>
                  <a:txBody>
                    <a:bodyPr/>
                    <a:lstStyle/>
                    <a:p>
                      <a:endParaRPr lang="en-US"/>
                    </a:p>
                  </a:txBody>
                  <a:tcPr>
                    <a:solidFill>
                      <a:schemeClr val="bg2"/>
                    </a:solidFill>
                  </a:tcPr>
                </a:tc>
                <a:tc>
                  <a:txBody>
                    <a:bodyPr/>
                    <a:lstStyle/>
                    <a:p>
                      <a:pPr algn="ctr"/>
                      <a:r>
                        <a:rPr lang="en-US" sz="2000">
                          <a:latin typeface="Montserrat"/>
                        </a:rPr>
                        <a:t>Plan</a:t>
                      </a:r>
                    </a:p>
                  </a:txBody>
                  <a:tcPr>
                    <a:solidFill>
                      <a:schemeClr val="bg2"/>
                    </a:solidFill>
                  </a:tcPr>
                </a:tc>
                <a:tc>
                  <a:txBody>
                    <a:bodyPr/>
                    <a:lstStyle/>
                    <a:p>
                      <a:pPr lvl="0" algn="ctr">
                        <a:buNone/>
                      </a:pPr>
                      <a:r>
                        <a:rPr lang="en-US" sz="2000">
                          <a:latin typeface="Montserrat"/>
                        </a:rPr>
                        <a:t>Remarks</a:t>
                      </a:r>
                    </a:p>
                  </a:txBody>
                  <a:tcPr>
                    <a:solidFill>
                      <a:schemeClr val="bg2"/>
                    </a:solidFill>
                  </a:tcPr>
                </a:tc>
                <a:extLst>
                  <a:ext uri="{0D108BD9-81ED-4DB2-BD59-A6C34878D82A}">
                    <a16:rowId xmlns:a16="http://schemas.microsoft.com/office/drawing/2014/main" val="3729613984"/>
                  </a:ext>
                </a:extLst>
              </a:tr>
              <a:tr h="1048655">
                <a:tc>
                  <a:txBody>
                    <a:bodyPr/>
                    <a:lstStyle/>
                    <a:p>
                      <a:pPr algn="ctr"/>
                      <a:endParaRPr lang="en-US">
                        <a:latin typeface="Montserrat"/>
                      </a:endParaRPr>
                    </a:p>
                    <a:p>
                      <a:pPr lvl="0" algn="ctr">
                        <a:buNone/>
                      </a:pPr>
                      <a:r>
                        <a:rPr lang="en-US">
                          <a:latin typeface="Montserrat"/>
                        </a:rPr>
                        <a:t>Pizza Brand</a:t>
                      </a:r>
                    </a:p>
                  </a:txBody>
                  <a:tcPr>
                    <a:solidFill>
                      <a:schemeClr val="accent6">
                        <a:lumMod val="20000"/>
                        <a:lumOff val="80000"/>
                      </a:schemeClr>
                    </a:solidFill>
                  </a:tcPr>
                </a:tc>
                <a:tc>
                  <a:txBody>
                    <a:bodyPr/>
                    <a:lstStyle/>
                    <a:p>
                      <a:endParaRPr lang="en-US">
                        <a:latin typeface="Montserrat"/>
                      </a:endParaRPr>
                    </a:p>
                    <a:p>
                      <a:pPr lvl="0">
                        <a:buNone/>
                      </a:pPr>
                      <a:r>
                        <a:rPr lang="en-US">
                          <a:latin typeface="Montserrat"/>
                        </a:rPr>
                        <a:t>Do not join any chain restaurant, set up our own restaurant </a:t>
                      </a:r>
                    </a:p>
                  </a:txBody>
                  <a:tcPr/>
                </a:tc>
                <a:tc>
                  <a:txBody>
                    <a:bodyPr/>
                    <a:lstStyle/>
                    <a:p>
                      <a:pPr marL="0" lvl="0" indent="0">
                        <a:buNone/>
                      </a:pPr>
                      <a:endParaRPr lang="en-US">
                        <a:latin typeface="Montserrat"/>
                      </a:endParaRPr>
                    </a:p>
                    <a:p>
                      <a:pPr marL="0" lvl="0" indent="0">
                        <a:buNone/>
                      </a:pPr>
                      <a:r>
                        <a:rPr lang="en-US">
                          <a:latin typeface="Montserrat"/>
                        </a:rPr>
                        <a:t>Save money from the franchise fee</a:t>
                      </a:r>
                    </a:p>
                  </a:txBody>
                  <a:tcPr/>
                </a:tc>
                <a:extLst>
                  <a:ext uri="{0D108BD9-81ED-4DB2-BD59-A6C34878D82A}">
                    <a16:rowId xmlns:a16="http://schemas.microsoft.com/office/drawing/2014/main" val="463703772"/>
                  </a:ext>
                </a:extLst>
              </a:tr>
              <a:tr h="694804">
                <a:tc>
                  <a:txBody>
                    <a:bodyPr/>
                    <a:lstStyle/>
                    <a:p>
                      <a:pPr lvl="0" algn="ctr">
                        <a:lnSpc>
                          <a:spcPct val="100000"/>
                        </a:lnSpc>
                        <a:spcBef>
                          <a:spcPts val="0"/>
                        </a:spcBef>
                        <a:spcAft>
                          <a:spcPts val="0"/>
                        </a:spcAft>
                        <a:buNone/>
                      </a:pPr>
                      <a:endParaRPr lang="en-US" sz="1400" b="0" i="0" u="none" strike="noStrike" noProof="0">
                        <a:latin typeface="Montserrat"/>
                      </a:endParaRPr>
                    </a:p>
                    <a:p>
                      <a:pPr lvl="0" algn="ctr">
                        <a:lnSpc>
                          <a:spcPct val="100000"/>
                        </a:lnSpc>
                        <a:spcBef>
                          <a:spcPts val="0"/>
                        </a:spcBef>
                        <a:spcAft>
                          <a:spcPts val="0"/>
                        </a:spcAft>
                        <a:buNone/>
                      </a:pPr>
                      <a:r>
                        <a:rPr lang="en-US" sz="1400" b="0" i="0" u="none" strike="noStrike" noProof="0">
                          <a:latin typeface="Montserrat"/>
                        </a:rPr>
                        <a:t>Pizza Type</a:t>
                      </a:r>
                    </a:p>
                    <a:p>
                      <a:pPr lvl="0" algn="ctr">
                        <a:buNone/>
                      </a:pPr>
                      <a:endParaRPr lang="en-US" sz="1400" b="0" i="0" u="none" strike="noStrike" noProof="0">
                        <a:latin typeface="Montserrat"/>
                      </a:endParaRPr>
                    </a:p>
                  </a:txBody>
                  <a:tcPr>
                    <a:solidFill>
                      <a:schemeClr val="accent6">
                        <a:lumMod val="20000"/>
                        <a:lumOff val="80000"/>
                      </a:schemeClr>
                    </a:solidFill>
                  </a:tcPr>
                </a:tc>
                <a:tc>
                  <a:txBody>
                    <a:bodyPr/>
                    <a:lstStyle/>
                    <a:p>
                      <a:pPr lvl="0" algn="l">
                        <a:lnSpc>
                          <a:spcPct val="100000"/>
                        </a:lnSpc>
                        <a:spcBef>
                          <a:spcPts val="0"/>
                        </a:spcBef>
                        <a:spcAft>
                          <a:spcPts val="0"/>
                        </a:spcAft>
                        <a:buNone/>
                      </a:pPr>
                      <a:endParaRPr lang="en-US" sz="1400" b="0" i="0" u="none" strike="noStrike" noProof="0">
                        <a:latin typeface="Montserrat"/>
                      </a:endParaRPr>
                    </a:p>
                    <a:p>
                      <a:pPr lvl="0" algn="l">
                        <a:lnSpc>
                          <a:spcPct val="100000"/>
                        </a:lnSpc>
                        <a:spcBef>
                          <a:spcPts val="0"/>
                        </a:spcBef>
                        <a:spcAft>
                          <a:spcPts val="0"/>
                        </a:spcAft>
                        <a:buNone/>
                      </a:pPr>
                      <a:r>
                        <a:rPr lang="en-US" sz="1400" b="0" i="0" u="none" strike="noStrike" noProof="0">
                          <a:latin typeface="Montserrat"/>
                        </a:rPr>
                        <a:t>The flavors of pizza should be limited</a:t>
                      </a:r>
                    </a:p>
                    <a:p>
                      <a:pPr lvl="0">
                        <a:buNone/>
                      </a:pPr>
                      <a:endParaRPr lang="en-US">
                        <a:latin typeface="Montserrat"/>
                      </a:endParaRPr>
                    </a:p>
                  </a:txBody>
                  <a:tcPr/>
                </a:tc>
                <a:tc>
                  <a:txBody>
                    <a:bodyPr/>
                    <a:lstStyle/>
                    <a:p>
                      <a:pPr lvl="0" algn="l">
                        <a:lnSpc>
                          <a:spcPct val="100000"/>
                        </a:lnSpc>
                        <a:spcBef>
                          <a:spcPts val="0"/>
                        </a:spcBef>
                        <a:spcAft>
                          <a:spcPts val="0"/>
                        </a:spcAft>
                        <a:buNone/>
                      </a:pPr>
                      <a:r>
                        <a:rPr lang="en" sz="1400" b="0" i="0" u="none" strike="noStrike" noProof="0">
                          <a:latin typeface="Montserrat"/>
                        </a:rPr>
                        <a:t>Cheese</a:t>
                      </a:r>
                      <a:r>
                        <a:rPr lang="en-US" sz="1400" b="0" i="0" u="none" strike="noStrike" noProof="0">
                          <a:latin typeface="Montserrat"/>
                        </a:rPr>
                        <a:t>, White, Margherita, pizza and Hawaiian</a:t>
                      </a:r>
                    </a:p>
                  </a:txBody>
                  <a:tcPr/>
                </a:tc>
                <a:extLst>
                  <a:ext uri="{0D108BD9-81ED-4DB2-BD59-A6C34878D82A}">
                    <a16:rowId xmlns:a16="http://schemas.microsoft.com/office/drawing/2014/main" val="2762594564"/>
                  </a:ext>
                </a:extLst>
              </a:tr>
              <a:tr h="694804">
                <a:tc>
                  <a:txBody>
                    <a:bodyPr/>
                    <a:lstStyle/>
                    <a:p>
                      <a:pPr lvl="0" algn="ctr">
                        <a:lnSpc>
                          <a:spcPct val="100000"/>
                        </a:lnSpc>
                        <a:spcBef>
                          <a:spcPts val="0"/>
                        </a:spcBef>
                        <a:spcAft>
                          <a:spcPts val="0"/>
                        </a:spcAft>
                        <a:buNone/>
                      </a:pPr>
                      <a:endParaRPr lang="en-US" sz="1400" b="0" i="0" u="none" strike="noStrike" noProof="0">
                        <a:latin typeface="Montserrat"/>
                      </a:endParaRPr>
                    </a:p>
                    <a:p>
                      <a:pPr lvl="0" algn="ctr">
                        <a:lnSpc>
                          <a:spcPct val="100000"/>
                        </a:lnSpc>
                        <a:spcBef>
                          <a:spcPts val="0"/>
                        </a:spcBef>
                        <a:spcAft>
                          <a:spcPts val="0"/>
                        </a:spcAft>
                        <a:buNone/>
                      </a:pPr>
                      <a:r>
                        <a:rPr lang="en-US" sz="1400" b="0" i="0" u="none" strike="noStrike" noProof="0">
                          <a:latin typeface="Montserrat"/>
                        </a:rPr>
                        <a:t>Pizza Price</a:t>
                      </a:r>
                    </a:p>
                    <a:p>
                      <a:pPr lvl="0" algn="ctr">
                        <a:buNone/>
                      </a:pPr>
                      <a:endParaRPr lang="en-US">
                        <a:latin typeface="Montserrat"/>
                      </a:endParaRPr>
                    </a:p>
                  </a:txBody>
                  <a:tcPr>
                    <a:solidFill>
                      <a:schemeClr val="accent6">
                        <a:lumMod val="20000"/>
                        <a:lumOff val="80000"/>
                      </a:schemeClr>
                    </a:solidFill>
                  </a:tcPr>
                </a:tc>
                <a:tc>
                  <a:txBody>
                    <a:bodyPr/>
                    <a:lstStyle/>
                    <a:p>
                      <a:pPr lvl="0" algn="l">
                        <a:lnSpc>
                          <a:spcPct val="100000"/>
                        </a:lnSpc>
                        <a:spcBef>
                          <a:spcPts val="0"/>
                        </a:spcBef>
                        <a:spcAft>
                          <a:spcPts val="0"/>
                        </a:spcAft>
                        <a:buNone/>
                      </a:pPr>
                      <a:endParaRPr lang="en-US" sz="1400" b="0" i="0" u="none" strike="noStrike" noProof="0">
                        <a:latin typeface="Montserrat"/>
                      </a:endParaRPr>
                    </a:p>
                    <a:p>
                      <a:pPr lvl="0" algn="l">
                        <a:lnSpc>
                          <a:spcPct val="100000"/>
                        </a:lnSpc>
                        <a:spcBef>
                          <a:spcPts val="0"/>
                        </a:spcBef>
                        <a:spcAft>
                          <a:spcPts val="0"/>
                        </a:spcAft>
                        <a:buNone/>
                      </a:pPr>
                      <a:r>
                        <a:rPr lang="en-US" sz="1400" b="0" i="0" u="none" strike="noStrike" noProof="0">
                          <a:latin typeface="Montserrat"/>
                        </a:rPr>
                        <a:t>Use the decision tree</a:t>
                      </a:r>
                    </a:p>
                    <a:p>
                      <a:pPr lvl="0">
                        <a:buNone/>
                      </a:pPr>
                      <a:endParaRPr lang="en-US">
                        <a:latin typeface="Montserrat"/>
                      </a:endParaRPr>
                    </a:p>
                  </a:txBody>
                  <a:tcPr/>
                </a:tc>
                <a:tc>
                  <a:txBody>
                    <a:bodyPr/>
                    <a:lstStyle/>
                    <a:p>
                      <a:pPr lvl="0">
                        <a:buNone/>
                      </a:pPr>
                      <a:endParaRPr lang="en-US" sz="1400" b="0" i="0" u="none" strike="noStrike" noProof="0">
                        <a:latin typeface="Montserrat"/>
                      </a:endParaRPr>
                    </a:p>
                    <a:p>
                      <a:pPr lvl="0">
                        <a:buNone/>
                      </a:pPr>
                      <a:r>
                        <a:rPr lang="en-US" sz="1400" b="0" i="0" u="none" strike="noStrike" noProof="0">
                          <a:latin typeface="Montserrat"/>
                        </a:rPr>
                        <a:t>(8.53, 13.39)</a:t>
                      </a:r>
                      <a:endParaRPr lang="en-US">
                        <a:latin typeface="Montserrat"/>
                      </a:endParaRPr>
                    </a:p>
                  </a:txBody>
                  <a:tcPr/>
                </a:tc>
                <a:extLst>
                  <a:ext uri="{0D108BD9-81ED-4DB2-BD59-A6C34878D82A}">
                    <a16:rowId xmlns:a16="http://schemas.microsoft.com/office/drawing/2014/main" val="1449017865"/>
                  </a:ext>
                </a:extLst>
              </a:tr>
              <a:tr h="694804">
                <a:tc>
                  <a:txBody>
                    <a:bodyPr/>
                    <a:lstStyle/>
                    <a:p>
                      <a:pPr algn="ctr"/>
                      <a:endParaRPr lang="en-US">
                        <a:latin typeface="Montserrat"/>
                      </a:endParaRPr>
                    </a:p>
                    <a:p>
                      <a:pPr lvl="0" algn="ctr">
                        <a:buNone/>
                      </a:pPr>
                      <a:r>
                        <a:rPr lang="en-US" sz="1400" b="0" i="0" u="none" strike="noStrike" noProof="0">
                          <a:latin typeface="Montserrat"/>
                        </a:rPr>
                        <a:t>Res. Location</a:t>
                      </a:r>
                      <a:endParaRPr lang="en-US">
                        <a:latin typeface="Montserrat"/>
                      </a:endParaRPr>
                    </a:p>
                  </a:txBody>
                  <a:tcPr>
                    <a:solidFill>
                      <a:schemeClr val="accent6">
                        <a:lumMod val="20000"/>
                        <a:lumOff val="80000"/>
                      </a:schemeClr>
                    </a:solidFill>
                  </a:tcPr>
                </a:tc>
                <a:tc>
                  <a:txBody>
                    <a:bodyPr/>
                    <a:lstStyle/>
                    <a:p>
                      <a:endParaRPr lang="en-US">
                        <a:latin typeface="Montserrat"/>
                      </a:endParaRPr>
                    </a:p>
                    <a:p>
                      <a:pPr lvl="0" algn="l">
                        <a:lnSpc>
                          <a:spcPct val="100000"/>
                        </a:lnSpc>
                        <a:spcBef>
                          <a:spcPts val="0"/>
                        </a:spcBef>
                        <a:spcAft>
                          <a:spcPts val="0"/>
                        </a:spcAft>
                        <a:buNone/>
                      </a:pPr>
                      <a:r>
                        <a:rPr lang="en-US" sz="1400" b="0" i="0" u="none" strike="noStrike" noProof="0">
                          <a:latin typeface="Montserrat"/>
                        </a:rPr>
                        <a:t>Set it in the provinces with enormous popularity</a:t>
                      </a:r>
                    </a:p>
                    <a:p>
                      <a:pPr lvl="0">
                        <a:buNone/>
                      </a:pPr>
                      <a:endParaRPr lang="en-US" sz="1400" b="0" i="0" u="none" strike="noStrike" noProof="0">
                        <a:latin typeface="Montserrat"/>
                      </a:endParaRPr>
                    </a:p>
                  </a:txBody>
                  <a:tcPr/>
                </a:tc>
                <a:tc>
                  <a:txBody>
                    <a:bodyPr/>
                    <a:lstStyle/>
                    <a:p>
                      <a:pPr lvl="0">
                        <a:buNone/>
                      </a:pPr>
                      <a:endParaRPr lang="en-US">
                        <a:latin typeface="Montserrat"/>
                      </a:endParaRPr>
                    </a:p>
                    <a:p>
                      <a:pPr lvl="0">
                        <a:buNone/>
                      </a:pPr>
                      <a:r>
                        <a:rPr lang="en-US" sz="1400" b="0" i="0" u="none" strike="noStrike" noProof="0">
                          <a:latin typeface="Montserrat"/>
                        </a:rPr>
                        <a:t>New York, California, Pennsylvania</a:t>
                      </a:r>
                    </a:p>
                    <a:p>
                      <a:pPr lvl="0">
                        <a:buNone/>
                      </a:pPr>
                      <a:endParaRPr lang="en-US" sz="1400" b="0" i="0" u="none" strike="noStrike" noProof="0">
                        <a:latin typeface="Montserrat"/>
                      </a:endParaRPr>
                    </a:p>
                  </a:txBody>
                  <a:tcPr/>
                </a:tc>
                <a:extLst>
                  <a:ext uri="{0D108BD9-81ED-4DB2-BD59-A6C34878D82A}">
                    <a16:rowId xmlns:a16="http://schemas.microsoft.com/office/drawing/2014/main" val="4284868002"/>
                  </a:ext>
                </a:extLst>
              </a:tr>
            </a:tbl>
          </a:graphicData>
        </a:graphic>
      </p:graphicFrame>
    </p:spTree>
    <p:extLst>
      <p:ext uri="{BB962C8B-B14F-4D97-AF65-F5344CB8AC3E}">
        <p14:creationId xmlns:p14="http://schemas.microsoft.com/office/powerpoint/2010/main" val="8601802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3"/>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Pizza Restaurants Locations in the US</a:t>
            </a:r>
            <a:endParaRPr/>
          </a:p>
        </p:txBody>
      </p:sp>
      <p:sp>
        <p:nvSpPr>
          <p:cNvPr id="2" name="TextBox 1">
            <a:extLst>
              <a:ext uri="{FF2B5EF4-FFF2-40B4-BE49-F238E27FC236}">
                <a16:creationId xmlns:a16="http://schemas.microsoft.com/office/drawing/2014/main" id="{60066473-ADFE-C1C5-1CD1-8527D901B969}"/>
              </a:ext>
            </a:extLst>
          </p:cNvPr>
          <p:cNvSpPr txBox="1"/>
          <p:nvPr/>
        </p:nvSpPr>
        <p:spPr>
          <a:xfrm>
            <a:off x="400051" y="2319723"/>
            <a:ext cx="223245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dk1"/>
                </a:solidFill>
                <a:latin typeface="Montserrat"/>
              </a:rPr>
              <a:t>NY: New York</a:t>
            </a:r>
          </a:p>
          <a:p>
            <a:r>
              <a:rPr lang="en-US" sz="1600">
                <a:solidFill>
                  <a:schemeClr val="dk1"/>
                </a:solidFill>
                <a:latin typeface="Montserrat"/>
              </a:rPr>
              <a:t>CA: California</a:t>
            </a:r>
          </a:p>
          <a:p>
            <a:r>
              <a:rPr lang="en-US" sz="1600">
                <a:solidFill>
                  <a:schemeClr val="dk1"/>
                </a:solidFill>
                <a:latin typeface="Montserrat"/>
              </a:rPr>
              <a:t>PA: Pennsylvania</a:t>
            </a:r>
          </a:p>
        </p:txBody>
      </p:sp>
      <p:pic>
        <p:nvPicPr>
          <p:cNvPr id="3" name="圖片 5" descr="一張含有 地圖 的圖片&#10;&#10;自動產生的描述">
            <a:extLst>
              <a:ext uri="{FF2B5EF4-FFF2-40B4-BE49-F238E27FC236}">
                <a16:creationId xmlns:a16="http://schemas.microsoft.com/office/drawing/2014/main" id="{01ACDFF7-B526-2B7F-BA32-6A02C4F74CC0}"/>
              </a:ext>
            </a:extLst>
          </p:cNvPr>
          <p:cNvPicPr>
            <a:picLocks noChangeAspect="1"/>
          </p:cNvPicPr>
          <p:nvPr/>
        </p:nvPicPr>
        <p:blipFill rotWithShape="1">
          <a:blip r:embed="rId3"/>
          <a:srcRect l="24494" t="15210" r="30179" b="22836"/>
          <a:stretch/>
        </p:blipFill>
        <p:spPr>
          <a:xfrm>
            <a:off x="2632504" y="1171515"/>
            <a:ext cx="5270707" cy="3508302"/>
          </a:xfrm>
          <a:prstGeom prst="rect">
            <a:avLst/>
          </a:prstGeom>
        </p:spPr>
      </p:pic>
    </p:spTree>
    <p:extLst>
      <p:ext uri="{BB962C8B-B14F-4D97-AF65-F5344CB8AC3E}">
        <p14:creationId xmlns:p14="http://schemas.microsoft.com/office/powerpoint/2010/main" val="20702904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BCBA4-CC8C-C64B-2AB6-D8E9C7DAF8EC}"/>
              </a:ext>
            </a:extLst>
          </p:cNvPr>
          <p:cNvSpPr>
            <a:spLocks noGrp="1"/>
          </p:cNvSpPr>
          <p:nvPr>
            <p:ph type="title"/>
          </p:nvPr>
        </p:nvSpPr>
        <p:spPr/>
        <p:txBody>
          <a:bodyPr/>
          <a:lstStyle/>
          <a:p>
            <a:r>
              <a:rPr lang="en-US"/>
              <a:t>Model Evaluation</a:t>
            </a:r>
          </a:p>
        </p:txBody>
      </p:sp>
      <p:sp>
        <p:nvSpPr>
          <p:cNvPr id="4" name="TextBox 3">
            <a:extLst>
              <a:ext uri="{FF2B5EF4-FFF2-40B4-BE49-F238E27FC236}">
                <a16:creationId xmlns:a16="http://schemas.microsoft.com/office/drawing/2014/main" id="{A7BB2B8F-A40E-EDA3-5971-0C6FBA2C9F52}"/>
              </a:ext>
            </a:extLst>
          </p:cNvPr>
          <p:cNvSpPr txBox="1"/>
          <p:nvPr/>
        </p:nvSpPr>
        <p:spPr>
          <a:xfrm>
            <a:off x="4978743" y="1328351"/>
            <a:ext cx="3052118" cy="40010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C00000"/>
                </a:solidFill>
                <a:latin typeface="Montserrat"/>
              </a:rPr>
              <a:t>Linear Regression </a:t>
            </a:r>
          </a:p>
          <a:p>
            <a:endParaRPr lang="en-US">
              <a:latin typeface="Montserrat"/>
            </a:endParaRPr>
          </a:p>
          <a:p>
            <a:r>
              <a:rPr lang="en-US" b="1">
                <a:solidFill>
                  <a:srgbClr val="C00000"/>
                </a:solidFill>
                <a:latin typeface="Montserrat"/>
              </a:rPr>
              <a:t>Strength:</a:t>
            </a:r>
          </a:p>
          <a:p>
            <a:pPr marL="285750" indent="-285750">
              <a:buChar char="•"/>
            </a:pPr>
            <a:r>
              <a:rPr lang="en-US">
                <a:latin typeface="Montserrat"/>
              </a:rPr>
              <a:t>The regression analysis is straightforward and easy for us to see whether business factors we used are related to the GDP.</a:t>
            </a:r>
          </a:p>
          <a:p>
            <a:endParaRPr lang="en-US">
              <a:latin typeface="Montserrat"/>
            </a:endParaRPr>
          </a:p>
          <a:p>
            <a:r>
              <a:rPr lang="en-US" b="1">
                <a:solidFill>
                  <a:srgbClr val="C00000"/>
                </a:solidFill>
                <a:latin typeface="Montserrat"/>
              </a:rPr>
              <a:t>Weakness:</a:t>
            </a:r>
          </a:p>
          <a:p>
            <a:pPr marL="285750" indent="-285750">
              <a:buChar char="•"/>
            </a:pPr>
            <a:r>
              <a:rPr lang="en-US">
                <a:latin typeface="Montserrat"/>
              </a:rPr>
              <a:t>We applied log transformation, which could make the interpretation of coefficient become more complicated.</a:t>
            </a:r>
          </a:p>
          <a:p>
            <a:endParaRPr lang="en-US">
              <a:latin typeface="Montserrat"/>
            </a:endParaRPr>
          </a:p>
          <a:p>
            <a:endParaRPr lang="en-US">
              <a:latin typeface="Montserrat"/>
            </a:endParaRPr>
          </a:p>
          <a:p>
            <a:endParaRPr lang="en-US"/>
          </a:p>
        </p:txBody>
      </p:sp>
      <p:sp>
        <p:nvSpPr>
          <p:cNvPr id="6" name="Rectangle 5">
            <a:extLst>
              <a:ext uri="{FF2B5EF4-FFF2-40B4-BE49-F238E27FC236}">
                <a16:creationId xmlns:a16="http://schemas.microsoft.com/office/drawing/2014/main" id="{2B653743-9A96-049F-AEB0-0663777380DF}"/>
              </a:ext>
            </a:extLst>
          </p:cNvPr>
          <p:cNvSpPr/>
          <p:nvPr/>
        </p:nvSpPr>
        <p:spPr>
          <a:xfrm>
            <a:off x="4916958" y="1287162"/>
            <a:ext cx="3181866" cy="3346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C1B6C2E-2A92-EF30-86EE-5197C7399C5D}"/>
              </a:ext>
            </a:extLst>
          </p:cNvPr>
          <p:cNvSpPr/>
          <p:nvPr/>
        </p:nvSpPr>
        <p:spPr>
          <a:xfrm>
            <a:off x="839228" y="1287162"/>
            <a:ext cx="3181866" cy="3346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AB1F0A1-8316-C99E-6BEA-685B4534B9C7}"/>
              </a:ext>
            </a:extLst>
          </p:cNvPr>
          <p:cNvSpPr txBox="1"/>
          <p:nvPr/>
        </p:nvSpPr>
        <p:spPr>
          <a:xfrm>
            <a:off x="973094" y="1431324"/>
            <a:ext cx="2743199"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C00000"/>
                </a:solidFill>
                <a:latin typeface="Montserrat"/>
              </a:rPr>
              <a:t>Data visualization</a:t>
            </a:r>
          </a:p>
          <a:p>
            <a:endParaRPr lang="en-US" sz="1600" b="1">
              <a:solidFill>
                <a:srgbClr val="C00000"/>
              </a:solidFill>
              <a:latin typeface="Montserrat"/>
            </a:endParaRPr>
          </a:p>
          <a:p>
            <a:r>
              <a:rPr lang="en-US" b="1">
                <a:solidFill>
                  <a:srgbClr val="C00000"/>
                </a:solidFill>
                <a:latin typeface="Montserrat"/>
              </a:rPr>
              <a:t>Strength:</a:t>
            </a:r>
          </a:p>
          <a:p>
            <a:pPr marL="285750" indent="-285750">
              <a:buChar char="•"/>
            </a:pPr>
            <a:r>
              <a:rPr lang="en-US" altLang="zh-HK">
                <a:latin typeface="Montserrat"/>
              </a:rPr>
              <a:t>We can see the result directly from the image and get a rough result immediately.</a:t>
            </a:r>
            <a:endParaRPr lang="en-US" b="1">
              <a:solidFill>
                <a:srgbClr val="C00000"/>
              </a:solidFill>
              <a:latin typeface="Montserrat"/>
            </a:endParaRPr>
          </a:p>
          <a:p>
            <a:endParaRPr lang="en-US" b="1">
              <a:solidFill>
                <a:srgbClr val="C00000"/>
              </a:solidFill>
              <a:latin typeface="Montserrat"/>
            </a:endParaRPr>
          </a:p>
          <a:p>
            <a:r>
              <a:rPr lang="en-US" b="1">
                <a:solidFill>
                  <a:srgbClr val="C00000"/>
                </a:solidFill>
                <a:latin typeface="Montserrat"/>
              </a:rPr>
              <a:t>Weakness:</a:t>
            </a:r>
          </a:p>
          <a:p>
            <a:pPr marL="285750" indent="-285750">
              <a:buChar char="•"/>
            </a:pPr>
            <a:r>
              <a:rPr lang="en-US" altLang="zh-HK">
                <a:latin typeface="Montserrat"/>
              </a:rPr>
              <a:t>Lack of the key information such as pizza sales and pizza profit in the data set</a:t>
            </a:r>
          </a:p>
          <a:p>
            <a:endParaRPr lang="en-US" b="1">
              <a:solidFill>
                <a:srgbClr val="C00000"/>
              </a:solidFill>
              <a:latin typeface="Montserrat"/>
            </a:endParaRPr>
          </a:p>
        </p:txBody>
      </p:sp>
    </p:spTree>
    <p:extLst>
      <p:ext uri="{BB962C8B-B14F-4D97-AF65-F5344CB8AC3E}">
        <p14:creationId xmlns:p14="http://schemas.microsoft.com/office/powerpoint/2010/main" val="10056099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BCBA4-CC8C-C64B-2AB6-D8E9C7DAF8EC}"/>
              </a:ext>
            </a:extLst>
          </p:cNvPr>
          <p:cNvSpPr>
            <a:spLocks noGrp="1"/>
          </p:cNvSpPr>
          <p:nvPr>
            <p:ph type="title"/>
          </p:nvPr>
        </p:nvSpPr>
        <p:spPr/>
        <p:txBody>
          <a:bodyPr/>
          <a:lstStyle/>
          <a:p>
            <a:r>
              <a:rPr lang="en-US"/>
              <a:t>Model Evaluation</a:t>
            </a:r>
          </a:p>
        </p:txBody>
      </p:sp>
      <p:sp>
        <p:nvSpPr>
          <p:cNvPr id="4" name="TextBox 3">
            <a:extLst>
              <a:ext uri="{FF2B5EF4-FFF2-40B4-BE49-F238E27FC236}">
                <a16:creationId xmlns:a16="http://schemas.microsoft.com/office/drawing/2014/main" id="{A7BB2B8F-A40E-EDA3-5971-0C6FBA2C9F52}"/>
              </a:ext>
            </a:extLst>
          </p:cNvPr>
          <p:cNvSpPr txBox="1"/>
          <p:nvPr/>
        </p:nvSpPr>
        <p:spPr>
          <a:xfrm>
            <a:off x="720810" y="1390135"/>
            <a:ext cx="3052118" cy="27084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C00000"/>
                </a:solidFill>
                <a:latin typeface="Montserrat"/>
              </a:rPr>
              <a:t>CI and PI:</a:t>
            </a:r>
          </a:p>
          <a:p>
            <a:endParaRPr lang="en-US">
              <a:latin typeface="Montserrat"/>
            </a:endParaRPr>
          </a:p>
          <a:p>
            <a:r>
              <a:rPr lang="en-US" b="1">
                <a:solidFill>
                  <a:srgbClr val="C00000"/>
                </a:solidFill>
                <a:latin typeface="Montserrat"/>
              </a:rPr>
              <a:t>Strength:</a:t>
            </a:r>
          </a:p>
          <a:p>
            <a:pPr marL="285750" indent="-285750">
              <a:buChar char="•"/>
            </a:pPr>
            <a:r>
              <a:rPr lang="en-US">
                <a:latin typeface="Montserrat"/>
              </a:rPr>
              <a:t>A specific range can be obtained.</a:t>
            </a:r>
          </a:p>
          <a:p>
            <a:endParaRPr lang="en-US">
              <a:latin typeface="Montserrat"/>
            </a:endParaRPr>
          </a:p>
          <a:p>
            <a:r>
              <a:rPr lang="en-US" b="1">
                <a:solidFill>
                  <a:srgbClr val="C00000"/>
                </a:solidFill>
                <a:latin typeface="Montserrat"/>
              </a:rPr>
              <a:t>Weakness:</a:t>
            </a:r>
          </a:p>
          <a:p>
            <a:pPr marL="285750" indent="-285750">
              <a:buChar char="•"/>
            </a:pPr>
            <a:r>
              <a:rPr lang="en-US">
                <a:latin typeface="Montserrat"/>
              </a:rPr>
              <a:t>For prediction interval, the range is too large, so the reference value is not high.</a:t>
            </a:r>
          </a:p>
          <a:p>
            <a:endParaRPr lang="en-US">
              <a:latin typeface="Montserrat"/>
            </a:endParaRPr>
          </a:p>
          <a:p>
            <a:endParaRPr lang="en-US"/>
          </a:p>
        </p:txBody>
      </p:sp>
      <p:sp>
        <p:nvSpPr>
          <p:cNvPr id="6" name="Rectangle 5">
            <a:extLst>
              <a:ext uri="{FF2B5EF4-FFF2-40B4-BE49-F238E27FC236}">
                <a16:creationId xmlns:a16="http://schemas.microsoft.com/office/drawing/2014/main" id="{2B653743-9A96-049F-AEB0-0663777380DF}"/>
              </a:ext>
            </a:extLst>
          </p:cNvPr>
          <p:cNvSpPr/>
          <p:nvPr/>
        </p:nvSpPr>
        <p:spPr>
          <a:xfrm>
            <a:off x="622985" y="1318054"/>
            <a:ext cx="3181866" cy="3346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69A30C6-05F1-FC5A-4389-89F07B2D8CE2}"/>
              </a:ext>
            </a:extLst>
          </p:cNvPr>
          <p:cNvSpPr/>
          <p:nvPr/>
        </p:nvSpPr>
        <p:spPr>
          <a:xfrm>
            <a:off x="4731607" y="1287162"/>
            <a:ext cx="3181866" cy="3346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FB1C71E-C466-F47A-EA31-ACF15B6B600F}"/>
              </a:ext>
            </a:extLst>
          </p:cNvPr>
          <p:cNvSpPr txBox="1"/>
          <p:nvPr/>
        </p:nvSpPr>
        <p:spPr>
          <a:xfrm>
            <a:off x="4774598" y="1318697"/>
            <a:ext cx="31480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C00000"/>
                </a:solidFill>
                <a:latin typeface="Montserrat"/>
              </a:rPr>
              <a:t>Decision Tree</a:t>
            </a:r>
          </a:p>
          <a:p>
            <a:r>
              <a:rPr lang="en-US" b="1">
                <a:solidFill>
                  <a:srgbClr val="C00000"/>
                </a:solidFill>
                <a:latin typeface="Montserrat"/>
              </a:rPr>
              <a:t>Strength:</a:t>
            </a:r>
          </a:p>
          <a:p>
            <a:pPr marL="171450" indent="-171450">
              <a:buChar char="•"/>
            </a:pPr>
            <a:r>
              <a:rPr lang="en-US" sz="1200">
                <a:latin typeface="Montserrat"/>
              </a:rPr>
              <a:t>Successfully find out the result of the decision rule </a:t>
            </a:r>
          </a:p>
          <a:p>
            <a:pPr marL="171450" indent="-171450">
              <a:buChar char="•"/>
            </a:pPr>
            <a:r>
              <a:rPr lang="en-US" sz="1200">
                <a:latin typeface="Montserrat"/>
              </a:rPr>
              <a:t>the accurate rate is 99.6%</a:t>
            </a:r>
            <a:endParaRPr lang="en-US"/>
          </a:p>
          <a:p>
            <a:r>
              <a:rPr lang="en-US" b="1">
                <a:solidFill>
                  <a:srgbClr val="C00000"/>
                </a:solidFill>
                <a:latin typeface="Montserrat"/>
              </a:rPr>
              <a:t>Weakness:</a:t>
            </a:r>
          </a:p>
          <a:p>
            <a:pPr marL="171450" indent="-171450">
              <a:buChar char="•"/>
            </a:pPr>
            <a:r>
              <a:rPr lang="en-US" sz="1200">
                <a:latin typeface="Montserrat"/>
              </a:rPr>
              <a:t>The definition of Normal and expensive price is based on the average price, it could not reflect the actual expensive price definition of US citizens.</a:t>
            </a:r>
          </a:p>
          <a:p>
            <a:pPr marL="171450" indent="-171450">
              <a:buChar char="•"/>
            </a:pPr>
            <a:endParaRPr lang="en-US" sz="1200">
              <a:latin typeface="Montserrat"/>
            </a:endParaRPr>
          </a:p>
          <a:p>
            <a:pPr marL="171450" indent="-171450">
              <a:buChar char="•"/>
            </a:pPr>
            <a:r>
              <a:rPr lang="en-US" sz="1200">
                <a:latin typeface="Montserrat"/>
              </a:rPr>
              <a:t>The data sets only included limited numeric variables, so the decision tree only took two variables (max and min) to decide it.</a:t>
            </a:r>
          </a:p>
          <a:p>
            <a:endParaRPr lang="en-US" b="1">
              <a:solidFill>
                <a:srgbClr val="C00000"/>
              </a:solidFill>
              <a:latin typeface="Montserrat"/>
            </a:endParaRPr>
          </a:p>
        </p:txBody>
      </p:sp>
    </p:spTree>
    <p:extLst>
      <p:ext uri="{BB962C8B-B14F-4D97-AF65-F5344CB8AC3E}">
        <p14:creationId xmlns:p14="http://schemas.microsoft.com/office/powerpoint/2010/main" val="27884816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05"/>
        <p:cNvGrpSpPr/>
        <p:nvPr/>
      </p:nvGrpSpPr>
      <p:grpSpPr>
        <a:xfrm>
          <a:off x="0" y="0"/>
          <a:ext cx="0" cy="0"/>
          <a:chOff x="0" y="0"/>
          <a:chExt cx="0" cy="0"/>
        </a:xfrm>
      </p:grpSpPr>
      <p:sp>
        <p:nvSpPr>
          <p:cNvPr id="3406" name="Google Shape;3406;p49"/>
          <p:cNvSpPr txBox="1">
            <a:spLocks noGrp="1"/>
          </p:cNvSpPr>
          <p:nvPr>
            <p:ph type="title"/>
          </p:nvPr>
        </p:nvSpPr>
        <p:spPr>
          <a:xfrm>
            <a:off x="720000" y="392000"/>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REFERENCE</a:t>
            </a:r>
            <a:endParaRPr/>
          </a:p>
        </p:txBody>
      </p:sp>
      <p:sp>
        <p:nvSpPr>
          <p:cNvPr id="3407" name="Google Shape;3407;p49"/>
          <p:cNvSpPr txBox="1">
            <a:spLocks noGrp="1"/>
          </p:cNvSpPr>
          <p:nvPr>
            <p:ph type="body" idx="1"/>
          </p:nvPr>
        </p:nvSpPr>
        <p:spPr>
          <a:xfrm>
            <a:off x="720000" y="964700"/>
            <a:ext cx="7704000" cy="3450900"/>
          </a:xfrm>
          <a:prstGeom prst="rect">
            <a:avLst/>
          </a:prstGeom>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US">
                <a:latin typeface="Passion One"/>
                <a:ea typeface="Passion One"/>
                <a:cs typeface="Passion One"/>
                <a:sym typeface="Passion One"/>
              </a:rPr>
              <a:t>DATA</a:t>
            </a:r>
          </a:p>
          <a:p>
            <a:pPr marL="0" lvl="0" indent="0" algn="l" rtl="0">
              <a:lnSpc>
                <a:spcPct val="100000"/>
              </a:lnSpc>
              <a:spcBef>
                <a:spcPts val="0"/>
              </a:spcBef>
              <a:spcAft>
                <a:spcPts val="0"/>
              </a:spcAft>
              <a:buNone/>
            </a:pPr>
            <a:endParaRPr lang="zh-HK" altLang="en-US" sz="1200">
              <a:latin typeface="Passion One"/>
              <a:ea typeface="Passion One"/>
              <a:cs typeface="Passion One"/>
              <a:sym typeface="Passion One"/>
            </a:endParaRPr>
          </a:p>
          <a:p>
            <a:pPr marL="457200" marR="50800" lvl="0" indent="-304800" algn="l" rtl="0">
              <a:lnSpc>
                <a:spcPct val="100000"/>
              </a:lnSpc>
              <a:spcBef>
                <a:spcPts val="0"/>
              </a:spcBef>
              <a:spcAft>
                <a:spcPts val="0"/>
              </a:spcAft>
              <a:buClr>
                <a:schemeClr val="dk2"/>
              </a:buClr>
              <a:buSzPts val="1200"/>
              <a:buChar char="●"/>
            </a:pPr>
            <a:r>
              <a:rPr lang="en-US" altLang="zh-HK" sz="1200">
                <a:solidFill>
                  <a:schemeClr val="bg2"/>
                </a:solidFill>
                <a:hlinkClick r:id="rId3">
                  <a:extLst>
                    <a:ext uri="{A12FA001-AC4F-418D-AE19-62706E023703}">
                      <ahyp:hlinkClr xmlns:ahyp="http://schemas.microsoft.com/office/drawing/2018/hyperlinkcolor" val="tx"/>
                    </a:ext>
                  </a:extLst>
                </a:hlinkClick>
              </a:rPr>
              <a:t>https://raw.githubusercontent.com/rajeevratan84/data-analyst-bootcamp/master/8358_1.csv</a:t>
            </a:r>
            <a:endParaRPr lang="en-US" altLang="zh-HK" sz="1200">
              <a:solidFill>
                <a:schemeClr val="bg2"/>
              </a:solidFill>
            </a:endParaRPr>
          </a:p>
          <a:p>
            <a:pPr marR="50800" indent="-304800">
              <a:lnSpc>
                <a:spcPct val="100000"/>
              </a:lnSpc>
              <a:buClr>
                <a:schemeClr val="dk2"/>
              </a:buClr>
              <a:buSzPts val="1200"/>
            </a:pPr>
            <a:r>
              <a:rPr lang="en-US" altLang="zh-HK" sz="1200">
                <a:solidFill>
                  <a:schemeClr val="bg2"/>
                </a:solidFill>
                <a:hlinkClick r:id="rId4">
                  <a:extLst>
                    <a:ext uri="{A12FA001-AC4F-418D-AE19-62706E023703}">
                      <ahyp:hlinkClr xmlns:ahyp="http://schemas.microsoft.com/office/drawing/2018/hyperlinkcolor" val="tx"/>
                    </a:ext>
                  </a:extLst>
                </a:hlinkClick>
              </a:rPr>
              <a:t>2016 US Real GDP by state: Accommodation and food services</a:t>
            </a:r>
            <a:endParaRPr lang="zh-HK" altLang="zh-HK" sz="1200">
              <a:solidFill>
                <a:schemeClr val="bg2"/>
              </a:solidFill>
            </a:endParaRPr>
          </a:p>
          <a:p>
            <a:pPr marL="457200" marR="50800" lvl="0" indent="-304800" algn="l">
              <a:lnSpc>
                <a:spcPct val="100000"/>
              </a:lnSpc>
              <a:spcBef>
                <a:spcPts val="0"/>
              </a:spcBef>
              <a:spcAft>
                <a:spcPts val="0"/>
              </a:spcAft>
              <a:buClr>
                <a:schemeClr val="dk2"/>
              </a:buClr>
              <a:buSzPts val="1200"/>
              <a:buChar char="●"/>
            </a:pPr>
            <a:r>
              <a:rPr lang="en-US" sz="1200">
                <a:hlinkClick r:id="rId5"/>
              </a:rPr>
              <a:t>https://www.zipcode.com.ng/2022/06/list-of-5-digit-zip-codes-united-states.html</a:t>
            </a:r>
            <a:endParaRPr lang="en-US" altLang="zh-HK" sz="1200">
              <a:solidFill>
                <a:schemeClr val="bg2"/>
              </a:solidFill>
            </a:endParaRPr>
          </a:p>
          <a:p>
            <a:pPr marR="50800" indent="-304800">
              <a:lnSpc>
                <a:spcPct val="100000"/>
              </a:lnSpc>
              <a:buClr>
                <a:srgbClr val="CA1517"/>
              </a:buClr>
              <a:buSzPts val="1200"/>
            </a:pPr>
            <a:endParaRPr lang="en-US" sz="1200">
              <a:ea typeface="Passion One"/>
              <a:cs typeface="Passion One"/>
            </a:endParaRPr>
          </a:p>
          <a:p>
            <a:pPr marR="50800" indent="-304800">
              <a:lnSpc>
                <a:spcPct val="100000"/>
              </a:lnSpc>
              <a:buClr>
                <a:srgbClr val="CA1517"/>
              </a:buClr>
              <a:buSzPts val="1200"/>
            </a:pPr>
            <a:endParaRPr lang="en-US">
              <a:ea typeface="Passion One"/>
              <a:cs typeface="Passion One"/>
              <a:sym typeface="Passion One"/>
            </a:endParaRPr>
          </a:p>
          <a:p>
            <a:pPr marL="0" marR="50800" lvl="0" indent="0" algn="l" rtl="0">
              <a:lnSpc>
                <a:spcPct val="100000"/>
              </a:lnSpc>
              <a:spcBef>
                <a:spcPts val="0"/>
              </a:spcBef>
              <a:spcAft>
                <a:spcPts val="0"/>
              </a:spcAft>
              <a:buNone/>
            </a:pPr>
            <a:r>
              <a:rPr lang="en-US">
                <a:latin typeface="Passion One"/>
                <a:ea typeface="Passion One"/>
                <a:cs typeface="Passion One"/>
                <a:sym typeface="Passion One"/>
              </a:rPr>
              <a:t>CODING</a:t>
            </a:r>
            <a:endParaRPr>
              <a:latin typeface="Passion One"/>
              <a:ea typeface="Passion One"/>
              <a:cs typeface="Passion One"/>
              <a:sym typeface="Passion One"/>
            </a:endParaRPr>
          </a:p>
          <a:p>
            <a:pPr marL="0" marR="50800" lvl="0" indent="0" algn="l" rtl="0">
              <a:lnSpc>
                <a:spcPct val="100000"/>
              </a:lnSpc>
              <a:spcBef>
                <a:spcPts val="0"/>
              </a:spcBef>
              <a:spcAft>
                <a:spcPts val="0"/>
              </a:spcAft>
              <a:buNone/>
            </a:pPr>
            <a:endParaRPr sz="1200">
              <a:latin typeface="Passion One"/>
              <a:ea typeface="Passion One"/>
              <a:cs typeface="Passion One"/>
              <a:sym typeface="Passion One"/>
            </a:endParaRPr>
          </a:p>
          <a:p>
            <a:pPr marL="457200" marR="50800" lvl="0" indent="-304800" algn="l" rtl="0">
              <a:lnSpc>
                <a:spcPct val="100000"/>
              </a:lnSpc>
              <a:spcBef>
                <a:spcPts val="0"/>
              </a:spcBef>
              <a:spcAft>
                <a:spcPts val="0"/>
              </a:spcAft>
              <a:buClr>
                <a:schemeClr val="dk2"/>
              </a:buClr>
              <a:buSzPts val="1200"/>
              <a:buChar char="●"/>
            </a:pPr>
            <a:r>
              <a:rPr lang="en-US" altLang="zh-HK" sz="1200">
                <a:hlinkClick r:id="rId6"/>
              </a:rPr>
              <a:t>Data-Science-Analytics-AI-for-Business-the-Real-World-/Pizza Resturants Analysis.ipynb at main · PacktPublishing/Data-Science-Analytics-AI-for-Business-the-Real-World- (github.com)</a:t>
            </a:r>
            <a:endParaRPr lang="en-US" altLang="zh-HK" sz="1200"/>
          </a:p>
          <a:p>
            <a:pPr marL="457200" marR="50800" lvl="0" indent="-304800" algn="l" rtl="0">
              <a:lnSpc>
                <a:spcPct val="100000"/>
              </a:lnSpc>
              <a:spcBef>
                <a:spcPts val="0"/>
              </a:spcBef>
              <a:spcAft>
                <a:spcPts val="0"/>
              </a:spcAft>
              <a:buClr>
                <a:schemeClr val="dk2"/>
              </a:buClr>
              <a:buSzPts val="1200"/>
              <a:buChar char="●"/>
            </a:pPr>
            <a:endParaRPr lang="en-US" sz="1200"/>
          </a:p>
          <a:p>
            <a:pPr marL="0" marR="50800" lvl="0" indent="0" algn="l" rtl="0">
              <a:lnSpc>
                <a:spcPct val="100000"/>
              </a:lnSpc>
              <a:spcBef>
                <a:spcPts val="0"/>
              </a:spcBef>
              <a:spcAft>
                <a:spcPts val="0"/>
              </a:spcAft>
              <a:buNone/>
            </a:pPr>
            <a:r>
              <a:rPr lang="en">
                <a:latin typeface="Passion One"/>
                <a:ea typeface="Passion One"/>
                <a:cs typeface="Passion One"/>
                <a:sym typeface="Passion One"/>
              </a:rPr>
              <a:t>POWERPOINT</a:t>
            </a:r>
            <a:endParaRPr>
              <a:latin typeface="Passion One"/>
              <a:ea typeface="Passion One"/>
              <a:cs typeface="Passion One"/>
              <a:sym typeface="Passion One"/>
            </a:endParaRPr>
          </a:p>
          <a:p>
            <a:pPr marL="0" marR="50800" lvl="0" indent="0" algn="l" rtl="0">
              <a:lnSpc>
                <a:spcPct val="100000"/>
              </a:lnSpc>
              <a:spcBef>
                <a:spcPts val="0"/>
              </a:spcBef>
              <a:spcAft>
                <a:spcPts val="0"/>
              </a:spcAft>
              <a:buNone/>
            </a:pPr>
            <a:endParaRPr lang="zh-HK" altLang="en-US" sz="1200">
              <a:latin typeface="Passion One"/>
              <a:ea typeface="Passion One"/>
              <a:cs typeface="Passion One"/>
              <a:sym typeface="Passion One"/>
            </a:endParaRPr>
          </a:p>
          <a:p>
            <a:pPr marL="457200" lvl="0" indent="-304800" algn="l" rtl="0">
              <a:lnSpc>
                <a:spcPct val="100000"/>
              </a:lnSpc>
              <a:spcBef>
                <a:spcPts val="0"/>
              </a:spcBef>
              <a:spcAft>
                <a:spcPts val="0"/>
              </a:spcAft>
              <a:buClr>
                <a:schemeClr val="dk2"/>
              </a:buClr>
              <a:buSzPts val="1200"/>
              <a:buChar char="●"/>
            </a:pPr>
            <a:r>
              <a:rPr lang="en-US" altLang="zh-HK" sz="1200">
                <a:hlinkClick r:id="rId7"/>
              </a:rPr>
              <a:t>Learning Fractions Google Slides theme and PowerPoint template (slidesgo.com)</a:t>
            </a:r>
            <a:endParaRPr lang="en-US" sz="12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65"/>
        <p:cNvGrpSpPr/>
        <p:nvPr/>
      </p:nvGrpSpPr>
      <p:grpSpPr>
        <a:xfrm>
          <a:off x="0" y="0"/>
          <a:ext cx="0" cy="0"/>
          <a:chOff x="0" y="0"/>
          <a:chExt cx="0" cy="0"/>
        </a:xfrm>
      </p:grpSpPr>
      <p:sp>
        <p:nvSpPr>
          <p:cNvPr id="3066" name="Google Shape;3066;p47"/>
          <p:cNvSpPr txBox="1">
            <a:spLocks noGrp="1"/>
          </p:cNvSpPr>
          <p:nvPr>
            <p:ph type="title"/>
          </p:nvPr>
        </p:nvSpPr>
        <p:spPr>
          <a:xfrm>
            <a:off x="4572000" y="544150"/>
            <a:ext cx="3852000" cy="956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THANKS!</a:t>
            </a:r>
            <a:endParaRPr/>
          </a:p>
        </p:txBody>
      </p:sp>
      <p:sp>
        <p:nvSpPr>
          <p:cNvPr id="3067" name="Google Shape;3067;p47"/>
          <p:cNvSpPr txBox="1">
            <a:spLocks noGrp="1"/>
          </p:cNvSpPr>
          <p:nvPr>
            <p:ph type="subTitle" idx="1"/>
          </p:nvPr>
        </p:nvSpPr>
        <p:spPr>
          <a:xfrm>
            <a:off x="5560700" y="2554434"/>
            <a:ext cx="2863200" cy="4491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Do you have any questions?</a:t>
            </a:r>
            <a:endParaRPr/>
          </a:p>
        </p:txBody>
      </p:sp>
      <p:sp>
        <p:nvSpPr>
          <p:cNvPr id="3068" name="Google Shape;3068;p47"/>
          <p:cNvSpPr txBox="1">
            <a:spLocks noGrp="1"/>
          </p:cNvSpPr>
          <p:nvPr>
            <p:ph type="subTitle" idx="2"/>
          </p:nvPr>
        </p:nvSpPr>
        <p:spPr>
          <a:xfrm>
            <a:off x="2965391" y="1885282"/>
            <a:ext cx="5458509" cy="846300"/>
          </a:xfrm>
          <a:prstGeom prst="rect">
            <a:avLst/>
          </a:prstGeom>
        </p:spPr>
        <p:txBody>
          <a:bodyPr spcFirstLastPara="1" wrap="square" lIns="0" tIns="0" rIns="0" bIns="0" anchor="ctr" anchorCtr="0">
            <a:noAutofit/>
          </a:bodyPr>
          <a:lstStyle/>
          <a:p>
            <a:pPr marL="0" indent="0"/>
            <a:r>
              <a:rPr lang="en-US" altLang="zh-HK" sz="1400">
                <a:hlinkClick r:id="rId3">
                  <a:extLst>
                    <a:ext uri="{A12FA001-AC4F-418D-AE19-62706E023703}">
                      <ahyp:hlinkClr xmlns:ahyp="http://schemas.microsoft.com/office/drawing/2018/hyperlinkcolor" val="tx"/>
                    </a:ext>
                  </a:extLst>
                </a:hlinkClick>
              </a:rPr>
              <a:t>https://github.com/Georgelsw/STAT3011-Project-2-GROUP-1-</a:t>
            </a:r>
            <a:endParaRPr lang="en-US" sz="1400"/>
          </a:p>
        </p:txBody>
      </p:sp>
      <p:pic>
        <p:nvPicPr>
          <p:cNvPr id="1026" name="Picture 2">
            <a:extLst>
              <a:ext uri="{FF2B5EF4-FFF2-40B4-BE49-F238E27FC236}">
                <a16:creationId xmlns:a16="http://schemas.microsoft.com/office/drawing/2014/main" id="{7A3E95AE-5321-3A7B-F048-FF8F12F77C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0616" y="1613330"/>
            <a:ext cx="543904" cy="543904"/>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3067;p47">
            <a:extLst>
              <a:ext uri="{FF2B5EF4-FFF2-40B4-BE49-F238E27FC236}">
                <a16:creationId xmlns:a16="http://schemas.microsoft.com/office/drawing/2014/main" id="{1CCC48A4-5B91-BE69-2DD9-B0063912C229}"/>
              </a:ext>
            </a:extLst>
          </p:cNvPr>
          <p:cNvSpPr txBox="1">
            <a:spLocks/>
          </p:cNvSpPr>
          <p:nvPr/>
        </p:nvSpPr>
        <p:spPr>
          <a:xfrm>
            <a:off x="4836920" y="3683413"/>
            <a:ext cx="3657600" cy="768945"/>
          </a:xfrm>
          <a:prstGeom prst="rect">
            <a:avLst/>
          </a:prstGeom>
          <a:solidFill>
            <a:schemeClr val="bg1"/>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1pPr>
            <a:lvl2pPr marL="914400" marR="0" lvl="1"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302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endParaRPr lang="en-US"/>
          </a:p>
        </p:txBody>
      </p:sp>
      <p:pic>
        <p:nvPicPr>
          <p:cNvPr id="1028" name="Picture 4" descr="Q&amp;a - Free education icons">
            <a:extLst>
              <a:ext uri="{FF2B5EF4-FFF2-40B4-BE49-F238E27FC236}">
                <a16:creationId xmlns:a16="http://schemas.microsoft.com/office/drawing/2014/main" id="{31F224B0-BA50-B701-0E15-FA497A2A96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6655" y="3003534"/>
            <a:ext cx="1951289" cy="19512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29"/>
          <p:cNvSpPr txBox="1">
            <a:spLocks noGrp="1"/>
          </p:cNvSpPr>
          <p:nvPr>
            <p:ph type="title"/>
          </p:nvPr>
        </p:nvSpPr>
        <p:spPr>
          <a:xfrm>
            <a:off x="1382494" y="2349338"/>
            <a:ext cx="6379011" cy="970200"/>
          </a:xfrm>
          <a:prstGeom prst="rect">
            <a:avLst/>
          </a:prstGeom>
        </p:spPr>
        <p:txBody>
          <a:bodyPr spcFirstLastPara="1" wrap="square" lIns="0" tIns="0" rIns="0" bIns="0" anchor="ctr" anchorCtr="0">
            <a:noAutofit/>
          </a:bodyPr>
          <a:lstStyle/>
          <a:p>
            <a:pPr marL="0" indent="0"/>
            <a:r>
              <a:rPr lang="en" altLang="zh-HK"/>
              <a:t>Data Preparation</a:t>
            </a:r>
          </a:p>
        </p:txBody>
      </p:sp>
      <p:sp>
        <p:nvSpPr>
          <p:cNvPr id="918" name="Google Shape;918;p29"/>
          <p:cNvSpPr txBox="1">
            <a:spLocks noGrp="1"/>
          </p:cNvSpPr>
          <p:nvPr>
            <p:ph type="title" idx="2"/>
          </p:nvPr>
        </p:nvSpPr>
        <p:spPr>
          <a:xfrm>
            <a:off x="2235150" y="1045463"/>
            <a:ext cx="4673700" cy="1304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919" name="Google Shape;919;p29"/>
          <p:cNvSpPr txBox="1">
            <a:spLocks noGrp="1"/>
          </p:cNvSpPr>
          <p:nvPr>
            <p:ph type="subTitle" idx="1"/>
          </p:nvPr>
        </p:nvSpPr>
        <p:spPr>
          <a:xfrm>
            <a:off x="2235150" y="3319538"/>
            <a:ext cx="4673700" cy="778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Analysis start with high quality data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30"/>
          <p:cNvSpPr txBox="1">
            <a:spLocks noGrp="1"/>
          </p:cNvSpPr>
          <p:nvPr>
            <p:ph type="title"/>
          </p:nvPr>
        </p:nvSpPr>
        <p:spPr>
          <a:xfrm>
            <a:off x="2417664" y="-64769"/>
            <a:ext cx="3554700" cy="1272600"/>
          </a:xfrm>
          <a:prstGeom prst="rect">
            <a:avLst/>
          </a:prstGeom>
        </p:spPr>
        <p:txBody>
          <a:bodyPr spcFirstLastPara="1" wrap="square" lIns="0" tIns="0" rIns="0" bIns="0" anchor="ctr" anchorCtr="0">
            <a:noAutofit/>
          </a:bodyPr>
          <a:lstStyle/>
          <a:p>
            <a:r>
              <a:rPr lang="en">
                <a:solidFill>
                  <a:schemeClr val="tx1"/>
                </a:solidFill>
              </a:rPr>
              <a:t>Data Checking</a:t>
            </a:r>
          </a:p>
        </p:txBody>
      </p:sp>
      <p:sp>
        <p:nvSpPr>
          <p:cNvPr id="4" name="TextBox 3">
            <a:extLst>
              <a:ext uri="{FF2B5EF4-FFF2-40B4-BE49-F238E27FC236}">
                <a16:creationId xmlns:a16="http://schemas.microsoft.com/office/drawing/2014/main" id="{4668ABA3-3CF2-3B0E-203A-F4579A805152}"/>
              </a:ext>
            </a:extLst>
          </p:cNvPr>
          <p:cNvSpPr txBox="1"/>
          <p:nvPr/>
        </p:nvSpPr>
        <p:spPr>
          <a:xfrm>
            <a:off x="663677" y="1285873"/>
            <a:ext cx="8572497" cy="23391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a:solidFill>
                  <a:schemeClr val="dk1"/>
                </a:solidFill>
                <a:latin typeface="Montserrat"/>
              </a:rPr>
              <a:t>20 </a:t>
            </a:r>
            <a:r>
              <a:rPr lang="en-US" sz="1800">
                <a:solidFill>
                  <a:schemeClr val="dk1"/>
                </a:solidFill>
                <a:latin typeface="Montserrat"/>
                <a:sym typeface="Montserrat"/>
              </a:rPr>
              <a:t>Variables in the </a:t>
            </a:r>
            <a:r>
              <a:rPr lang="en-US" sz="1800">
                <a:solidFill>
                  <a:schemeClr val="dk1"/>
                </a:solidFill>
                <a:latin typeface="Montserrat"/>
              </a:rPr>
              <a:t>data set (address, city , latitude, longitude etc.)</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There are N/A or zero data in the numeric variables which are maximum price and the minimum price of pizzas.</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N/A and zero data can cause the calculation mistakes when the formula is applied in the R or Python</a:t>
            </a:r>
          </a:p>
          <a:p>
            <a:pPr marL="285750" indent="-285750">
              <a:buChar char="•"/>
            </a:pPr>
            <a:endParaRPr lang="en-US" sz="2000"/>
          </a:p>
        </p:txBody>
      </p:sp>
      <p:sp>
        <p:nvSpPr>
          <p:cNvPr id="8" name="Rectangle: Rounded Corners 7">
            <a:extLst>
              <a:ext uri="{FF2B5EF4-FFF2-40B4-BE49-F238E27FC236}">
                <a16:creationId xmlns:a16="http://schemas.microsoft.com/office/drawing/2014/main" id="{7B8B6405-F03B-9875-C036-911CC13DF376}"/>
              </a:ext>
            </a:extLst>
          </p:cNvPr>
          <p:cNvSpPr/>
          <p:nvPr/>
        </p:nvSpPr>
        <p:spPr>
          <a:xfrm>
            <a:off x="4949925" y="3396643"/>
            <a:ext cx="3558048" cy="1428749"/>
          </a:xfrm>
          <a:prstGeom prst="roundRect">
            <a:avLst/>
          </a:prstGeom>
          <a:solidFill>
            <a:schemeClr val="bg1"/>
          </a:solidFill>
          <a:ln>
            <a:solidFill>
              <a:schemeClr val="bg1">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AutoNum type="arabicPeriod"/>
            </a:pPr>
            <a:r>
              <a:rPr lang="en-US" sz="1800">
                <a:solidFill>
                  <a:schemeClr val="dk1"/>
                </a:solidFill>
                <a:latin typeface="Montserrat"/>
                <a:cs typeface="Arial"/>
              </a:rPr>
              <a:t>Data Cleaning</a:t>
            </a:r>
          </a:p>
          <a:p>
            <a:pPr marL="342900" indent="-342900" algn="just">
              <a:buAutoNum type="arabicPeriod"/>
            </a:pPr>
            <a:endParaRPr lang="en-US" sz="1800">
              <a:solidFill>
                <a:schemeClr val="dk1"/>
              </a:solidFill>
              <a:latin typeface="Montserrat"/>
              <a:cs typeface="Arial"/>
            </a:endParaRPr>
          </a:p>
          <a:p>
            <a:pPr marL="342900" indent="-342900" algn="just">
              <a:buAutoNum type="arabicPeriod"/>
            </a:pPr>
            <a:r>
              <a:rPr lang="en-US" sz="1800">
                <a:solidFill>
                  <a:schemeClr val="dk1"/>
                </a:solidFill>
                <a:latin typeface="Montserrat"/>
                <a:cs typeface="Arial"/>
              </a:rPr>
              <a:t>Data Imputation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30"/>
          <p:cNvSpPr txBox="1">
            <a:spLocks noGrp="1"/>
          </p:cNvSpPr>
          <p:nvPr>
            <p:ph type="title"/>
          </p:nvPr>
        </p:nvSpPr>
        <p:spPr>
          <a:xfrm>
            <a:off x="2496937" y="55676"/>
            <a:ext cx="3554700" cy="1272600"/>
          </a:xfrm>
          <a:prstGeom prst="rect">
            <a:avLst/>
          </a:prstGeom>
        </p:spPr>
        <p:txBody>
          <a:bodyPr spcFirstLastPara="1" wrap="square" lIns="0" tIns="0" rIns="0" bIns="0" anchor="ctr" anchorCtr="0">
            <a:noAutofit/>
          </a:bodyPr>
          <a:lstStyle/>
          <a:p>
            <a:r>
              <a:rPr lang="en">
                <a:solidFill>
                  <a:schemeClr val="tx1"/>
                </a:solidFill>
              </a:rPr>
              <a:t>Data Cleaning(1)</a:t>
            </a:r>
            <a:endParaRPr lang="en-US">
              <a:solidFill>
                <a:schemeClr val="tx1"/>
              </a:solidFill>
            </a:endParaRPr>
          </a:p>
        </p:txBody>
      </p:sp>
      <p:sp>
        <p:nvSpPr>
          <p:cNvPr id="4" name="TextBox 3">
            <a:extLst>
              <a:ext uri="{FF2B5EF4-FFF2-40B4-BE49-F238E27FC236}">
                <a16:creationId xmlns:a16="http://schemas.microsoft.com/office/drawing/2014/main" id="{4668ABA3-3CF2-3B0E-203A-F4579A805152}"/>
              </a:ext>
            </a:extLst>
          </p:cNvPr>
          <p:cNvSpPr txBox="1"/>
          <p:nvPr/>
        </p:nvSpPr>
        <p:spPr>
          <a:xfrm>
            <a:off x="663678" y="1285873"/>
            <a:ext cx="8027396" cy="29854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a:solidFill>
                  <a:schemeClr val="dk1"/>
                </a:solidFill>
                <a:latin typeface="Montserrat"/>
              </a:rPr>
              <a:t>If data cleaning is applied, 563 data will be dropped out based on N/A and zero data in the maximum price variable.</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However, those data still contain much valuable information such as "pizza name" and  "address".</a:t>
            </a:r>
          </a:p>
          <a:p>
            <a:pPr marL="285750" indent="-285750">
              <a:buChar char="•"/>
            </a:pPr>
            <a:endParaRPr lang="en-US" sz="1800">
              <a:solidFill>
                <a:schemeClr val="dk1"/>
              </a:solidFill>
              <a:latin typeface="Montserrat"/>
            </a:endParaRPr>
          </a:p>
          <a:p>
            <a:pPr marL="285750" indent="-285750">
              <a:buChar char="•"/>
            </a:pPr>
            <a:endParaRPr lang="en-US" sz="2000"/>
          </a:p>
          <a:p>
            <a:pPr marL="285750" indent="-285750">
              <a:buChar char="•"/>
            </a:pPr>
            <a:endParaRPr lang="en-US" sz="2000"/>
          </a:p>
          <a:p>
            <a:pPr marL="285750" indent="-285750">
              <a:buChar char="•"/>
            </a:pPr>
            <a:endParaRPr lang="en-US" sz="2000"/>
          </a:p>
          <a:p>
            <a:pPr marL="285750" indent="-285750">
              <a:buChar char="•"/>
            </a:pPr>
            <a:endParaRPr lang="en-US" sz="2000"/>
          </a:p>
        </p:txBody>
      </p:sp>
    </p:spTree>
    <p:extLst>
      <p:ext uri="{BB962C8B-B14F-4D97-AF65-F5344CB8AC3E}">
        <p14:creationId xmlns:p14="http://schemas.microsoft.com/office/powerpoint/2010/main" val="3707380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30"/>
          <p:cNvSpPr txBox="1">
            <a:spLocks noGrp="1"/>
          </p:cNvSpPr>
          <p:nvPr>
            <p:ph type="title"/>
          </p:nvPr>
        </p:nvSpPr>
        <p:spPr>
          <a:xfrm>
            <a:off x="2474814" y="73344"/>
            <a:ext cx="3554700" cy="1272600"/>
          </a:xfrm>
          <a:prstGeom prst="rect">
            <a:avLst/>
          </a:prstGeom>
        </p:spPr>
        <p:txBody>
          <a:bodyPr spcFirstLastPara="1" wrap="square" lIns="0" tIns="0" rIns="0" bIns="0" anchor="ctr" anchorCtr="0">
            <a:noAutofit/>
          </a:bodyPr>
          <a:lstStyle/>
          <a:p>
            <a:r>
              <a:rPr lang="en">
                <a:solidFill>
                  <a:schemeClr val="tx1"/>
                </a:solidFill>
              </a:rPr>
              <a:t>Data Imputation</a:t>
            </a:r>
            <a:endParaRPr lang="en-US">
              <a:solidFill>
                <a:schemeClr val="tx1"/>
              </a:solidFill>
            </a:endParaRPr>
          </a:p>
        </p:txBody>
      </p:sp>
      <p:sp>
        <p:nvSpPr>
          <p:cNvPr id="4" name="TextBox 3">
            <a:extLst>
              <a:ext uri="{FF2B5EF4-FFF2-40B4-BE49-F238E27FC236}">
                <a16:creationId xmlns:a16="http://schemas.microsoft.com/office/drawing/2014/main" id="{4668ABA3-3CF2-3B0E-203A-F4579A805152}"/>
              </a:ext>
            </a:extLst>
          </p:cNvPr>
          <p:cNvSpPr txBox="1"/>
          <p:nvPr/>
        </p:nvSpPr>
        <p:spPr>
          <a:xfrm>
            <a:off x="680769" y="824400"/>
            <a:ext cx="7890664" cy="35086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endParaRPr lang="en-US" sz="2000"/>
          </a:p>
          <a:p>
            <a:pPr marL="285750" indent="-285750">
              <a:buChar char="•"/>
            </a:pPr>
            <a:endParaRPr lang="en-US" sz="2000"/>
          </a:p>
          <a:p>
            <a:pPr marL="285750" indent="-285750">
              <a:buChar char="•"/>
            </a:pPr>
            <a:r>
              <a:rPr lang="en-US" sz="1800">
                <a:solidFill>
                  <a:schemeClr val="dk1"/>
                </a:solidFill>
                <a:latin typeface="Montserrat"/>
              </a:rPr>
              <a:t>Keeping data is preferred instead of deleting data.</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Use sample mean to replace the N/A data and zero data by python </a:t>
            </a:r>
            <a:r>
              <a:rPr lang="en-US" sz="1800" err="1">
                <a:solidFill>
                  <a:schemeClr val="dk1"/>
                </a:solidFill>
                <a:latin typeface="Montserrat"/>
              </a:rPr>
              <a:t>sklearn.impute</a:t>
            </a:r>
            <a:r>
              <a:rPr lang="en-US" sz="1800">
                <a:solidFill>
                  <a:schemeClr val="dk1"/>
                </a:solidFill>
                <a:latin typeface="Montserrat"/>
              </a:rPr>
              <a:t> </a:t>
            </a:r>
            <a:r>
              <a:rPr lang="en-US" sz="1800" err="1">
                <a:solidFill>
                  <a:schemeClr val="dk1"/>
                </a:solidFill>
                <a:latin typeface="Montserrat"/>
              </a:rPr>
              <a:t>simpleImputer</a:t>
            </a:r>
            <a:r>
              <a:rPr lang="en-US" sz="1800">
                <a:solidFill>
                  <a:schemeClr val="dk1"/>
                </a:solidFill>
                <a:latin typeface="Montserrat"/>
              </a:rPr>
              <a:t> function. </a:t>
            </a:r>
          </a:p>
          <a:p>
            <a:pPr marL="285750" indent="-285750">
              <a:buChar char="•"/>
            </a:pPr>
            <a:endParaRPr lang="en-US" sz="1800">
              <a:solidFill>
                <a:schemeClr val="dk1"/>
              </a:solidFill>
              <a:latin typeface="Montserrat"/>
            </a:endParaRPr>
          </a:p>
          <a:p>
            <a:pPr marL="285750" indent="-285750">
              <a:buChar char="•"/>
            </a:pPr>
            <a:r>
              <a:rPr lang="en-US" sz="1800">
                <a:solidFill>
                  <a:schemeClr val="dk1"/>
                </a:solidFill>
                <a:latin typeface="Montserrat"/>
              </a:rPr>
              <a:t>Finally, N/A and zero values of Maximum and Minimum data are replaced by mean(12.48) and mean(11.43) respectively.</a:t>
            </a:r>
          </a:p>
          <a:p>
            <a:pPr marL="285750" indent="-285750">
              <a:buChar char="•"/>
            </a:pPr>
            <a:endParaRPr lang="en-US" sz="1800">
              <a:solidFill>
                <a:schemeClr val="dk1"/>
              </a:solidFill>
              <a:latin typeface="Montserrat"/>
            </a:endParaRPr>
          </a:p>
          <a:p>
            <a:pPr marL="285750" indent="-285750">
              <a:buChar char="•"/>
            </a:pPr>
            <a:endParaRPr lang="en-US" sz="1800">
              <a:solidFill>
                <a:schemeClr val="dk1"/>
              </a:solidFill>
              <a:latin typeface="Montserrat"/>
            </a:endParaRPr>
          </a:p>
          <a:p>
            <a:pPr marL="285750" indent="-285750">
              <a:buChar char="•"/>
            </a:pPr>
            <a:endParaRPr lang="en-US" sz="2000"/>
          </a:p>
        </p:txBody>
      </p:sp>
    </p:spTree>
    <p:extLst>
      <p:ext uri="{BB962C8B-B14F-4D97-AF65-F5344CB8AC3E}">
        <p14:creationId xmlns:p14="http://schemas.microsoft.com/office/powerpoint/2010/main" val="4104432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668ABA3-3CF2-3B0E-203A-F4579A805152}"/>
                  </a:ext>
                </a:extLst>
              </p:cNvPr>
              <p:cNvSpPr txBox="1"/>
              <p:nvPr/>
            </p:nvSpPr>
            <p:spPr>
              <a:xfrm>
                <a:off x="453415" y="968827"/>
                <a:ext cx="8569272" cy="34569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700">
                    <a:solidFill>
                      <a:schemeClr val="dk1"/>
                    </a:solidFill>
                    <a:latin typeface="Montserrat"/>
                  </a:rPr>
                  <a:t>The average price variable is created based on Maximum and Minimum data.  </a:t>
                </a:r>
                <a14:m>
                  <m:oMath xmlns:m="http://schemas.openxmlformats.org/officeDocument/2006/math">
                    <m:f>
                      <m:fPr>
                        <m:ctrlPr>
                          <a:rPr lang="en-US" altLang="zh-HK" sz="1700" i="1" smtClean="0">
                            <a:solidFill>
                              <a:schemeClr val="dk1"/>
                            </a:solidFill>
                            <a:latin typeface="Cambria Math" panose="02040503050406030204" pitchFamily="18" charset="0"/>
                          </a:rPr>
                        </m:ctrlPr>
                      </m:fPr>
                      <m:num>
                        <m:r>
                          <a:rPr lang="en-US" altLang="zh-HK" sz="1700" b="0" i="1" smtClean="0">
                            <a:solidFill>
                              <a:schemeClr val="dk1"/>
                            </a:solidFill>
                            <a:latin typeface="Cambria Math" panose="02040503050406030204" pitchFamily="18" charset="0"/>
                          </a:rPr>
                          <m:t>𝑀𝑎𝑥</m:t>
                        </m:r>
                        <m:r>
                          <a:rPr lang="en-US" altLang="zh-HK" sz="1700" b="0" i="1" smtClean="0">
                            <a:solidFill>
                              <a:schemeClr val="dk1"/>
                            </a:solidFill>
                            <a:latin typeface="Cambria Math" panose="02040503050406030204" pitchFamily="18" charset="0"/>
                          </a:rPr>
                          <m:t> +</m:t>
                        </m:r>
                        <m:r>
                          <a:rPr lang="en-US" altLang="zh-HK" sz="1700" b="0" i="1" smtClean="0">
                            <a:solidFill>
                              <a:schemeClr val="dk1"/>
                            </a:solidFill>
                            <a:latin typeface="Cambria Math" panose="02040503050406030204" pitchFamily="18" charset="0"/>
                          </a:rPr>
                          <m:t>𝑀𝑖𝑛</m:t>
                        </m:r>
                      </m:num>
                      <m:den>
                        <m:r>
                          <a:rPr lang="en-US" altLang="zh-HK" sz="1700" b="0" i="1" smtClean="0">
                            <a:solidFill>
                              <a:schemeClr val="dk1"/>
                            </a:solidFill>
                            <a:latin typeface="Cambria Math" panose="02040503050406030204" pitchFamily="18" charset="0"/>
                          </a:rPr>
                          <m:t>2</m:t>
                        </m:r>
                      </m:den>
                    </m:f>
                  </m:oMath>
                </a14:m>
                <a:r>
                  <a:rPr lang="en-US" sz="1700">
                    <a:solidFill>
                      <a:schemeClr val="dk1"/>
                    </a:solidFill>
                    <a:latin typeface="Montserrat"/>
                  </a:rPr>
                  <a:t> </a:t>
                </a:r>
              </a:p>
              <a:p>
                <a:endParaRPr lang="en-US" sz="1700">
                  <a:solidFill>
                    <a:schemeClr val="dk1"/>
                  </a:solidFill>
                  <a:latin typeface="Montserrat"/>
                </a:endParaRPr>
              </a:p>
              <a:p>
                <a:pPr marL="285750" indent="-285750">
                  <a:buChar char="•"/>
                </a:pPr>
                <a:r>
                  <a:rPr lang="en-US" sz="1700">
                    <a:solidFill>
                      <a:schemeClr val="dk1"/>
                    </a:solidFill>
                    <a:latin typeface="Montserrat"/>
                  </a:rPr>
                  <a:t>Detect outliers to prevent poor sampling and </a:t>
                </a:r>
                <a:r>
                  <a:rPr lang="en-GB" sz="1700">
                    <a:solidFill>
                      <a:schemeClr val="dk1"/>
                    </a:solidFill>
                    <a:latin typeface="Montserrat"/>
                  </a:rPr>
                  <a:t>reduce </a:t>
                </a:r>
                <a:r>
                  <a:rPr lang="en-US" sz="1700">
                    <a:solidFill>
                      <a:schemeClr val="dk1"/>
                    </a:solidFill>
                    <a:latin typeface="Montserrat"/>
                  </a:rPr>
                  <a:t>measurement error.</a:t>
                </a:r>
              </a:p>
              <a:p>
                <a:pPr marL="285750" indent="-285750">
                  <a:buChar char="•"/>
                </a:pPr>
                <a:endParaRPr lang="en-US" sz="1700">
                  <a:solidFill>
                    <a:schemeClr val="dk1"/>
                  </a:solidFill>
                  <a:latin typeface="Montserrat"/>
                </a:endParaRPr>
              </a:p>
              <a:p>
                <a:pPr marL="285750" indent="-285750">
                  <a:buChar char="•"/>
                </a:pPr>
                <a:r>
                  <a:rPr lang="en-US" sz="1700">
                    <a:solidFill>
                      <a:schemeClr val="dk1"/>
                    </a:solidFill>
                    <a:latin typeface="Montserrat"/>
                  </a:rPr>
                  <a:t>If the average price data is out of this range, </a:t>
                </a:r>
                <a14:m>
                  <m:oMath xmlns:m="http://schemas.openxmlformats.org/officeDocument/2006/math">
                    <m:r>
                      <a:rPr lang="en-US" sz="1700" b="0" i="1" smtClean="0">
                        <a:solidFill>
                          <a:schemeClr val="dk1"/>
                        </a:solidFill>
                        <a:latin typeface="Cambria Math" panose="02040503050406030204" pitchFamily="18" charset="0"/>
                      </a:rPr>
                      <m:t>[</m:t>
                    </m:r>
                    <m:r>
                      <a:rPr lang="en-US" sz="1700" b="0" i="1" smtClean="0">
                        <a:solidFill>
                          <a:schemeClr val="dk1"/>
                        </a:solidFill>
                        <a:latin typeface="Cambria Math" panose="02040503050406030204" pitchFamily="18" charset="0"/>
                      </a:rPr>
                      <m:t>𝑄</m:t>
                    </m:r>
                    <m:r>
                      <a:rPr lang="en-US" sz="1700" b="0" i="1" smtClean="0">
                        <a:solidFill>
                          <a:schemeClr val="dk1"/>
                        </a:solidFill>
                        <a:latin typeface="Cambria Math" panose="02040503050406030204" pitchFamily="18" charset="0"/>
                      </a:rPr>
                      <m:t>1−1.5</m:t>
                    </m:r>
                    <m:d>
                      <m:dPr>
                        <m:ctrlPr>
                          <a:rPr lang="en-US" sz="1700" b="0" i="1" smtClean="0">
                            <a:solidFill>
                              <a:schemeClr val="dk1"/>
                            </a:solidFill>
                            <a:latin typeface="Cambria Math" panose="02040503050406030204" pitchFamily="18" charset="0"/>
                          </a:rPr>
                        </m:ctrlPr>
                      </m:dPr>
                      <m:e>
                        <m:r>
                          <a:rPr lang="en-US" sz="1700" b="0" i="1" smtClean="0">
                            <a:solidFill>
                              <a:schemeClr val="dk1"/>
                            </a:solidFill>
                            <a:latin typeface="Cambria Math" panose="02040503050406030204" pitchFamily="18" charset="0"/>
                          </a:rPr>
                          <m:t>𝐼𝑄𝑅</m:t>
                        </m:r>
                      </m:e>
                    </m:d>
                    <m:r>
                      <a:rPr lang="en-US" sz="1700" b="0" i="1" smtClean="0">
                        <a:solidFill>
                          <a:schemeClr val="dk1"/>
                        </a:solidFill>
                        <a:latin typeface="Cambria Math" panose="02040503050406030204" pitchFamily="18" charset="0"/>
                      </a:rPr>
                      <m:t>,</m:t>
                    </m:r>
                    <m:r>
                      <a:rPr lang="en-US" sz="1700" b="0" i="1" smtClean="0">
                        <a:solidFill>
                          <a:schemeClr val="dk1"/>
                        </a:solidFill>
                        <a:latin typeface="Cambria Math" panose="02040503050406030204" pitchFamily="18" charset="0"/>
                      </a:rPr>
                      <m:t>𝑄</m:t>
                    </m:r>
                    <m:r>
                      <a:rPr lang="en-US" sz="1700" b="0" i="1" smtClean="0">
                        <a:solidFill>
                          <a:schemeClr val="dk1"/>
                        </a:solidFill>
                        <a:latin typeface="Cambria Math" panose="02040503050406030204" pitchFamily="18" charset="0"/>
                      </a:rPr>
                      <m:t>3+1.5(</m:t>
                    </m:r>
                    <m:r>
                      <a:rPr lang="en-US" sz="1700" b="0" i="1" smtClean="0">
                        <a:solidFill>
                          <a:schemeClr val="dk1"/>
                        </a:solidFill>
                        <a:latin typeface="Cambria Math" panose="02040503050406030204" pitchFamily="18" charset="0"/>
                      </a:rPr>
                      <m:t>𝐼𝑄𝑅</m:t>
                    </m:r>
                    <m:r>
                      <a:rPr lang="en-US" sz="1700" b="0" i="1" smtClean="0">
                        <a:solidFill>
                          <a:schemeClr val="dk1"/>
                        </a:solidFill>
                        <a:latin typeface="Cambria Math" panose="02040503050406030204" pitchFamily="18" charset="0"/>
                      </a:rPr>
                      <m:t>)]</m:t>
                    </m:r>
                  </m:oMath>
                </a14:m>
                <a:endParaRPr lang="en-US" sz="1700">
                  <a:solidFill>
                    <a:schemeClr val="dk1"/>
                  </a:solidFill>
                  <a:latin typeface="Montserrat"/>
                </a:endParaRPr>
              </a:p>
              <a:p>
                <a:r>
                  <a:rPr lang="en-US" sz="1700">
                    <a:solidFill>
                      <a:schemeClr val="dk1"/>
                    </a:solidFill>
                    <a:latin typeface="Montserrat"/>
                  </a:rPr>
                  <a:t>    those data are defined as outliers and removed.</a:t>
                </a:r>
              </a:p>
              <a:p>
                <a:endParaRPr lang="en-US" sz="1800">
                  <a:solidFill>
                    <a:schemeClr val="dk1"/>
                  </a:solidFill>
                  <a:latin typeface="Montserrat"/>
                </a:endParaRPr>
              </a:p>
              <a:p>
                <a:pPr marL="342900" indent="-342900">
                  <a:buChar char="•"/>
                </a:pPr>
                <a:endParaRPr lang="en-US" sz="1800">
                  <a:solidFill>
                    <a:schemeClr val="dk1"/>
                  </a:solidFill>
                  <a:latin typeface="Montserrat"/>
                </a:endParaRPr>
              </a:p>
              <a:p>
                <a:pPr marL="285750" indent="-285750">
                  <a:buChar char="•"/>
                </a:pPr>
                <a:endParaRPr lang="en-US" sz="1800">
                  <a:solidFill>
                    <a:schemeClr val="dk1"/>
                  </a:solidFill>
                  <a:latin typeface="Montserrat"/>
                </a:endParaRPr>
              </a:p>
              <a:p>
                <a:pPr marL="285750" indent="-285750">
                  <a:buChar char="•"/>
                </a:pPr>
                <a:endParaRPr lang="en-US" sz="1800">
                  <a:solidFill>
                    <a:schemeClr val="dk1"/>
                  </a:solidFill>
                  <a:latin typeface="Montserrat"/>
                </a:endParaRPr>
              </a:p>
              <a:p>
                <a:pPr marL="285750" indent="-285750">
                  <a:buChar char="•"/>
                </a:pPr>
                <a:endParaRPr lang="en-US" sz="2000"/>
              </a:p>
            </p:txBody>
          </p:sp>
        </mc:Choice>
        <mc:Fallback xmlns="">
          <p:sp>
            <p:nvSpPr>
              <p:cNvPr id="4" name="TextBox 3">
                <a:extLst>
                  <a:ext uri="{FF2B5EF4-FFF2-40B4-BE49-F238E27FC236}">
                    <a16:creationId xmlns:a16="http://schemas.microsoft.com/office/drawing/2014/main" id="{4668ABA3-3CF2-3B0E-203A-F4579A805152}"/>
                  </a:ext>
                </a:extLst>
              </p:cNvPr>
              <p:cNvSpPr txBox="1">
                <a:spLocks noRot="1" noChangeAspect="1" noMove="1" noResize="1" noEditPoints="1" noAdjustHandles="1" noChangeArrowheads="1" noChangeShapeType="1" noTextEdit="1"/>
              </p:cNvSpPr>
              <p:nvPr/>
            </p:nvSpPr>
            <p:spPr>
              <a:xfrm>
                <a:off x="453415" y="968827"/>
                <a:ext cx="8569272" cy="3456972"/>
              </a:xfrm>
              <a:prstGeom prst="rect">
                <a:avLst/>
              </a:prstGeom>
              <a:blipFill>
                <a:blip r:embed="rId3"/>
                <a:stretch>
                  <a:fillRect l="-296" t="-733"/>
                </a:stretch>
              </a:blipFill>
            </p:spPr>
            <p:txBody>
              <a:bodyPr/>
              <a:lstStyle/>
              <a:p>
                <a:r>
                  <a:rPr lang="zh-HK" altLang="en-US">
                    <a:noFill/>
                  </a:rPr>
                  <a:t> </a:t>
                </a:r>
              </a:p>
            </p:txBody>
          </p:sp>
        </mc:Fallback>
      </mc:AlternateContent>
      <p:sp>
        <p:nvSpPr>
          <p:cNvPr id="924" name="Google Shape;924;p30"/>
          <p:cNvSpPr txBox="1">
            <a:spLocks noGrp="1"/>
          </p:cNvSpPr>
          <p:nvPr>
            <p:ph type="title"/>
          </p:nvPr>
        </p:nvSpPr>
        <p:spPr>
          <a:xfrm>
            <a:off x="2794650" y="72774"/>
            <a:ext cx="3554700" cy="1272600"/>
          </a:xfrm>
          <a:prstGeom prst="rect">
            <a:avLst/>
          </a:prstGeom>
        </p:spPr>
        <p:txBody>
          <a:bodyPr spcFirstLastPara="1" wrap="square" lIns="0" tIns="0" rIns="0" bIns="0" anchor="ctr" anchorCtr="0">
            <a:noAutofit/>
          </a:bodyPr>
          <a:lstStyle/>
          <a:p>
            <a:r>
              <a:rPr lang="en">
                <a:solidFill>
                  <a:schemeClr val="tx1"/>
                </a:solidFill>
              </a:rPr>
              <a:t>Data Cleaning(2)</a:t>
            </a:r>
            <a:endParaRPr lang="en-US">
              <a:solidFill>
                <a:schemeClr val="tx1"/>
              </a:solidFill>
            </a:endParaRPr>
          </a:p>
        </p:txBody>
      </p:sp>
      <p:pic>
        <p:nvPicPr>
          <p:cNvPr id="7" name="Picture 7" descr="Chart, scatter chart&#10;&#10;Description automatically generated">
            <a:extLst>
              <a:ext uri="{FF2B5EF4-FFF2-40B4-BE49-F238E27FC236}">
                <a16:creationId xmlns:a16="http://schemas.microsoft.com/office/drawing/2014/main" id="{2AE2160A-B68C-1924-BBD1-2CA774C4FA1F}"/>
              </a:ext>
            </a:extLst>
          </p:cNvPr>
          <p:cNvPicPr>
            <a:picLocks noChangeAspect="1"/>
          </p:cNvPicPr>
          <p:nvPr/>
        </p:nvPicPr>
        <p:blipFill>
          <a:blip r:embed="rId4"/>
          <a:stretch>
            <a:fillRect/>
          </a:stretch>
        </p:blipFill>
        <p:spPr>
          <a:xfrm>
            <a:off x="1790701" y="2980196"/>
            <a:ext cx="2743200" cy="2052430"/>
          </a:xfrm>
          <a:prstGeom prst="rect">
            <a:avLst/>
          </a:prstGeom>
        </p:spPr>
      </p:pic>
      <p:sp>
        <p:nvSpPr>
          <p:cNvPr id="9" name="Rectangle: Rounded Corners 8">
            <a:extLst>
              <a:ext uri="{FF2B5EF4-FFF2-40B4-BE49-F238E27FC236}">
                <a16:creationId xmlns:a16="http://schemas.microsoft.com/office/drawing/2014/main" id="{32B73541-2DA8-AE66-3A59-0ED3AEA2BA10}"/>
              </a:ext>
            </a:extLst>
          </p:cNvPr>
          <p:cNvSpPr/>
          <p:nvPr/>
        </p:nvSpPr>
        <p:spPr>
          <a:xfrm>
            <a:off x="4889551" y="3551541"/>
            <a:ext cx="2528199" cy="1189113"/>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dk1"/>
                </a:solidFill>
                <a:latin typeface="Montserrat"/>
                <a:cs typeface="Arial"/>
              </a:rPr>
              <a:t>59 outliers are detected and deleted in our data set</a:t>
            </a:r>
          </a:p>
        </p:txBody>
      </p:sp>
    </p:spTree>
    <p:extLst>
      <p:ext uri="{BB962C8B-B14F-4D97-AF65-F5344CB8AC3E}">
        <p14:creationId xmlns:p14="http://schemas.microsoft.com/office/powerpoint/2010/main" val="72743331"/>
      </p:ext>
    </p:extLst>
  </p:cSld>
  <p:clrMapOvr>
    <a:masterClrMapping/>
  </p:clrMapOvr>
</p:sld>
</file>

<file path=ppt/theme/theme1.xml><?xml version="1.0" encoding="utf-8"?>
<a:theme xmlns:a="http://schemas.openxmlformats.org/drawingml/2006/main" name="Learning Fractions: Pizza Slices by Slidesgo">
  <a:themeElements>
    <a:clrScheme name="Simple Light">
      <a:dk1>
        <a:srgbClr val="481F10"/>
      </a:dk1>
      <a:lt1>
        <a:srgbClr val="F9EDDD"/>
      </a:lt1>
      <a:dk2>
        <a:srgbClr val="CA1517"/>
      </a:dk2>
      <a:lt2>
        <a:srgbClr val="FAB62F"/>
      </a:lt2>
      <a:accent1>
        <a:srgbClr val="4A9E4A"/>
      </a:accent1>
      <a:accent2>
        <a:srgbClr val="683459"/>
      </a:accent2>
      <a:accent3>
        <a:srgbClr val="A27D50"/>
      </a:accent3>
      <a:accent4>
        <a:srgbClr val="F4CC91"/>
      </a:accent4>
      <a:accent5>
        <a:srgbClr val="F1A957"/>
      </a:accent5>
      <a:accent6>
        <a:srgbClr val="353535"/>
      </a:accent6>
      <a:hlink>
        <a:srgbClr val="CA15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AD87BEED2E94C46841440882B38C8AF" ma:contentTypeVersion="14" ma:contentTypeDescription="Create a new document." ma:contentTypeScope="" ma:versionID="00d94b08cc72cc55bcef8da44ef498cd">
  <xsd:schema xmlns:xsd="http://www.w3.org/2001/XMLSchema" xmlns:xs="http://www.w3.org/2001/XMLSchema" xmlns:p="http://schemas.microsoft.com/office/2006/metadata/properties" xmlns:ns3="fe31fae6-b612-449e-b1a8-6ab92d15e7a7" xmlns:ns4="697506c5-8e89-4616-acc7-f6e743de0533" targetNamespace="http://schemas.microsoft.com/office/2006/metadata/properties" ma:root="true" ma:fieldsID="5f1fdb21ab7693549544a89437d1bd8d" ns3:_="" ns4:_="">
    <xsd:import namespace="fe31fae6-b612-449e-b1a8-6ab92d15e7a7"/>
    <xsd:import namespace="697506c5-8e89-4616-acc7-f6e743de053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31fae6-b612-449e-b1a8-6ab92d15e7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_activity" ma:index="2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97506c5-8e89-4616-acc7-f6e743de053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fe31fae6-b612-449e-b1a8-6ab92d15e7a7" xsi:nil="true"/>
  </documentManagement>
</p:properties>
</file>

<file path=customXml/itemProps1.xml><?xml version="1.0" encoding="utf-8"?>
<ds:datastoreItem xmlns:ds="http://schemas.openxmlformats.org/officeDocument/2006/customXml" ds:itemID="{C7CB3B3F-A7EF-4F3D-9C51-50C13416E974}">
  <ds:schemaRefs>
    <ds:schemaRef ds:uri="http://schemas.microsoft.com/sharepoint/v3/contenttype/forms"/>
  </ds:schemaRefs>
</ds:datastoreItem>
</file>

<file path=customXml/itemProps2.xml><?xml version="1.0" encoding="utf-8"?>
<ds:datastoreItem xmlns:ds="http://schemas.openxmlformats.org/officeDocument/2006/customXml" ds:itemID="{367BB225-CFBD-4158-8E68-849479D00193}">
  <ds:schemaRefs>
    <ds:schemaRef ds:uri="http://schemas.microsoft.com/office/2006/metadata/contentType"/>
    <ds:schemaRef ds:uri="http://schemas.microsoft.com/office/2006/metadata/properties/metaAttributes"/>
    <ds:schemaRef ds:uri="http://www.w3.org/2000/xmlns/"/>
    <ds:schemaRef ds:uri="http://www.w3.org/2001/XMLSchema"/>
    <ds:schemaRef ds:uri="fe31fae6-b612-449e-b1a8-6ab92d15e7a7"/>
    <ds:schemaRef ds:uri="697506c5-8e89-4616-acc7-f6e743de0533"/>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9B267-9905-4495-A3F8-BA298B8C2140}">
  <ds:schemaRefs>
    <ds:schemaRef ds:uri="http://schemas.microsoft.com/office/2006/metadata/properties"/>
    <ds:schemaRef ds:uri="697506c5-8e89-4616-acc7-f6e743de0533"/>
    <ds:schemaRef ds:uri="http://purl.org/dc/terms/"/>
    <ds:schemaRef ds:uri="fe31fae6-b612-449e-b1a8-6ab92d15e7a7"/>
    <ds:schemaRef ds:uri="http://www.w3.org/XML/1998/namespace"/>
    <ds:schemaRef ds:uri="http://purl.org/dc/elements/1.1/"/>
    <ds:schemaRef ds:uri="http://schemas.microsoft.com/office/2006/documentManagement/types"/>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2</TotalTime>
  <Words>4308</Words>
  <Application>Microsoft Office PowerPoint</Application>
  <PresentationFormat>如螢幕大小 (16:9)</PresentationFormat>
  <Paragraphs>449</Paragraphs>
  <Slides>46</Slides>
  <Notes>46</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46</vt:i4>
      </vt:variant>
    </vt:vector>
  </HeadingPairs>
  <TitlesOfParts>
    <vt:vector size="54" baseType="lpstr">
      <vt:lpstr>Titillium Web SemiBold</vt:lpstr>
      <vt:lpstr>Arial</vt:lpstr>
      <vt:lpstr>Montserrat Light</vt:lpstr>
      <vt:lpstr>Montserrat</vt:lpstr>
      <vt:lpstr>Wingdings</vt:lpstr>
      <vt:lpstr>Passion One</vt:lpstr>
      <vt:lpstr>Cambria Math</vt:lpstr>
      <vt:lpstr>Learning Fractions: Pizza Slices by Slidesgo</vt:lpstr>
      <vt:lpstr>Pizza Restaurant Analysis in US</vt:lpstr>
      <vt:lpstr>Background Information</vt:lpstr>
      <vt:lpstr>Problem Statement</vt:lpstr>
      <vt:lpstr>TABLE OF CONTENTS</vt:lpstr>
      <vt:lpstr>Data Preparation</vt:lpstr>
      <vt:lpstr>Data Checking</vt:lpstr>
      <vt:lpstr>Data Cleaning(1)</vt:lpstr>
      <vt:lpstr>Data Imputation</vt:lpstr>
      <vt:lpstr>Data Cleaning(2)</vt:lpstr>
      <vt:lpstr>Data Visualization</vt:lpstr>
      <vt:lpstr>Correlation between Variables</vt:lpstr>
      <vt:lpstr>Data Visualization</vt:lpstr>
      <vt:lpstr>The Top 10 Pizza Restaurant brands in the US</vt:lpstr>
      <vt:lpstr>The Top 10 Popular Pizza in menus</vt:lpstr>
      <vt:lpstr>Average Prizes of Pizzas in the states</vt:lpstr>
      <vt:lpstr>The Top 10 States in Amount of Pizza Restaurants in the US </vt:lpstr>
      <vt:lpstr>Linear Regression Model</vt:lpstr>
      <vt:lpstr>Linear Regression Model</vt:lpstr>
      <vt:lpstr>Profit  VS. GDP</vt:lpstr>
      <vt:lpstr>Variables Choosing</vt:lpstr>
      <vt:lpstr>Virtualize relationships</vt:lpstr>
      <vt:lpstr>Fit Data into the Model </vt:lpstr>
      <vt:lpstr>Variables Choosing Modified</vt:lpstr>
      <vt:lpstr>Examine the Model  </vt:lpstr>
      <vt:lpstr>Examine the Model  </vt:lpstr>
      <vt:lpstr>Conclusion</vt:lpstr>
      <vt:lpstr>Confidence Interval &amp; Prediction Interval </vt:lpstr>
      <vt:lpstr>Confidence Interval (CI) </vt:lpstr>
      <vt:lpstr>Visualize the confidence interval </vt:lpstr>
      <vt:lpstr>Visualize the confidence interval </vt:lpstr>
      <vt:lpstr>Prediction Interval (PI)  </vt:lpstr>
      <vt:lpstr>Profit maximize situation</vt:lpstr>
      <vt:lpstr>Prediction Interval </vt:lpstr>
      <vt:lpstr>Decision Tree</vt:lpstr>
      <vt:lpstr>Decision Tree Steps</vt:lpstr>
      <vt:lpstr>Decision Tree Steps</vt:lpstr>
      <vt:lpstr>Decision Tree Result</vt:lpstr>
      <vt:lpstr>Decision Tree Test</vt:lpstr>
      <vt:lpstr>Decision Tree Application</vt:lpstr>
      <vt:lpstr>Conclusion</vt:lpstr>
      <vt:lpstr>Recommendations</vt:lpstr>
      <vt:lpstr>Pizza Restaurants Locations in the US</vt:lpstr>
      <vt:lpstr>Model Evaluation</vt:lpstr>
      <vt:lpstr>Model Evaluation</vt:lpstr>
      <vt:lpstr>REFERENCE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FRACTIONS SLICES OF PIZZA</dc:title>
  <dc:creator>lui ngai lam</dc:creator>
  <cp:lastModifiedBy>Chak Sum</cp:lastModifiedBy>
  <cp:revision>2</cp:revision>
  <dcterms:modified xsi:type="dcterms:W3CDTF">2023-03-30T07:31:20Z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0x0101006AD87BEED2E94C46841440882B38C8AF</vt:lpwstr>
  </property>
</Properties>
</file>